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oboto"/>
      <p:regular r:id="rId17"/>
      <p:bold r:id="rId18"/>
      <p:italic r:id="rId19"/>
      <p:boldItalic r:id="rId20"/>
    </p:embeddedFont>
    <p:embeddedFont>
      <p:font typeface="Montserrat"/>
      <p:regular r:id="rId21"/>
      <p:bold r:id="rId22"/>
      <p:italic r:id="rId23"/>
      <p:boldItalic r:id="rId24"/>
    </p:embeddedFont>
    <p:embeddedFont>
      <p:font typeface="Lato"/>
      <p:regular r:id="rId25"/>
      <p:bold r:id="rId26"/>
      <p:italic r:id="rId27"/>
      <p:boldItalic r:id="rId28"/>
    </p:embeddedFont>
    <p:embeddedFont>
      <p:font typeface="Average"/>
      <p:regular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0" roundtripDataSignature="AMtx7mhiJ3kJ4Y7Kr738L7Xd6r1q0eANV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verage-regular.fntdata"/><Relationship Id="rId7" Type="http://schemas.openxmlformats.org/officeDocument/2006/relationships/slide" Target="slides/slide2.xml"/><Relationship Id="rId8" Type="http://schemas.openxmlformats.org/officeDocument/2006/relationships/slide" Target="slides/slide3.xml"/><Relationship Id="rId3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regular.fntdata"/><Relationship Id="rId16" Type="http://schemas.openxmlformats.org/officeDocument/2006/relationships/slide" Target="slides/slide11.xml"/><Relationship Id="rId19" Type="http://schemas.openxmlformats.org/officeDocument/2006/relationships/font" Target="fonts/Roboto-italic.fntdata"/><Relationship Id="rId18" Type="http://schemas.openxmlformats.org/officeDocument/2006/relationships/font" Target="fonts/Robot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eb0c876ae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eb0c876ae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 Id="rId6" Type="http://schemas.openxmlformats.org/officeDocument/2006/relationships/slide" Target="/ppt/slides/slide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12"/>
          <p:cNvPicPr preferRelativeResize="0"/>
          <p:nvPr/>
        </p:nvPicPr>
        <p:blipFill rotWithShape="1">
          <a:blip r:embed="rId2">
            <a:alphaModFix/>
          </a:blip>
          <a:srcRect b="16737" l="0" r="0" t="16732"/>
          <a:stretch/>
        </p:blipFill>
        <p:spPr>
          <a:xfrm>
            <a:off x="0" y="0"/>
            <a:ext cx="5157900" cy="5143500"/>
          </a:xfrm>
          <a:prstGeom prst="rtTriangle">
            <a:avLst/>
          </a:prstGeom>
          <a:noFill/>
          <a:ln>
            <a:noFill/>
          </a:ln>
        </p:spPr>
      </p:pic>
      <p:pic>
        <p:nvPicPr>
          <p:cNvPr id="11" name="Google Shape;11;p12"/>
          <p:cNvPicPr preferRelativeResize="0"/>
          <p:nvPr/>
        </p:nvPicPr>
        <p:blipFill rotWithShape="1">
          <a:blip r:embed="rId3">
            <a:alphaModFix/>
          </a:blip>
          <a:srcRect b="15177" l="0" r="0" t="15170"/>
          <a:stretch/>
        </p:blipFill>
        <p:spPr>
          <a:xfrm rot="10800000">
            <a:off x="6976800" y="-25"/>
            <a:ext cx="2167200" cy="2012700"/>
          </a:xfrm>
          <a:prstGeom prst="rtTriangle">
            <a:avLst/>
          </a:prstGeom>
          <a:noFill/>
          <a:ln>
            <a:noFill/>
          </a:ln>
        </p:spPr>
      </p:pic>
      <p:sp>
        <p:nvSpPr>
          <p:cNvPr id="12" name="Google Shape;12;p12"/>
          <p:cNvSpPr txBox="1"/>
          <p:nvPr>
            <p:ph type="ctrTitle"/>
          </p:nvPr>
        </p:nvSpPr>
        <p:spPr>
          <a:xfrm>
            <a:off x="3537150" y="1578400"/>
            <a:ext cx="5017500" cy="157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13" name="Google Shape;13;p12"/>
          <p:cNvSpPr txBox="1"/>
          <p:nvPr>
            <p:ph idx="1" type="subTitle"/>
          </p:nvPr>
        </p:nvSpPr>
        <p:spPr>
          <a:xfrm>
            <a:off x="5083950" y="3924925"/>
            <a:ext cx="3470700" cy="506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14" name="Google Shape;14;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
        <p:nvSpPr>
          <p:cNvPr id="15" name="Google Shape;15;p12"/>
          <p:cNvSpPr/>
          <p:nvPr/>
        </p:nvSpPr>
        <p:spPr>
          <a:xfrm rot="-5400000">
            <a:off x="5846" y="-4836"/>
            <a:ext cx="2291400" cy="2300100"/>
          </a:xfrm>
          <a:prstGeom prst="diagStripe">
            <a:avLst>
              <a:gd fmla="val 50000" name="adj"/>
            </a:avLst>
          </a:prstGeom>
          <a:gradFill>
            <a:gsLst>
              <a:gs pos="0">
                <a:srgbClr val="F58A60"/>
              </a:gs>
              <a:gs pos="100000">
                <a:srgbClr val="BE4414"/>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12"/>
          <p:cNvSpPr/>
          <p:nvPr/>
        </p:nvSpPr>
        <p:spPr>
          <a:xfrm flipH="1">
            <a:off x="652821" y="576768"/>
            <a:ext cx="2300100" cy="2291400"/>
          </a:xfrm>
          <a:prstGeom prst="diagStripe">
            <a:avLst>
              <a:gd fmla="val 50000" name="adj"/>
            </a:avLst>
          </a:prstGeom>
          <a:gradFill>
            <a:gsLst>
              <a:gs pos="0">
                <a:srgbClr val="F58A60"/>
              </a:gs>
              <a:gs pos="100000">
                <a:srgbClr val="BE4414"/>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7" name="Shape 137"/>
        <p:cNvGrpSpPr/>
        <p:nvPr/>
      </p:nvGrpSpPr>
      <p:grpSpPr>
        <a:xfrm>
          <a:off x="0" y="0"/>
          <a:ext cx="0" cy="0"/>
          <a:chOff x="0" y="0"/>
          <a:chExt cx="0" cy="0"/>
        </a:xfrm>
      </p:grpSpPr>
      <p:sp>
        <p:nvSpPr>
          <p:cNvPr id="138" name="Google Shape;138;p2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1">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1">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21">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2" name="Google Shape;142;p21"/>
          <p:cNvGrpSpPr/>
          <p:nvPr/>
        </p:nvGrpSpPr>
        <p:grpSpPr>
          <a:xfrm>
            <a:off x="0" y="381001"/>
            <a:ext cx="1037850" cy="1016288"/>
            <a:chOff x="0" y="381001"/>
            <a:chExt cx="1037850" cy="1016288"/>
          </a:xfrm>
        </p:grpSpPr>
        <p:sp>
          <p:nvSpPr>
            <p:cNvPr id="143" name="Google Shape;143;p2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5" name="Google Shape;145;p21"/>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46" name="Google Shape;146;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7" name="Shape 147"/>
        <p:cNvGrpSpPr/>
        <p:nvPr/>
      </p:nvGrpSpPr>
      <p:grpSpPr>
        <a:xfrm>
          <a:off x="0" y="0"/>
          <a:ext cx="0" cy="0"/>
          <a:chOff x="0" y="0"/>
          <a:chExt cx="0" cy="0"/>
        </a:xfrm>
      </p:grpSpPr>
      <p:sp>
        <p:nvSpPr>
          <p:cNvPr id="148" name="Google Shape;148;p2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2">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2">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2">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2" name="Google Shape;152;p22"/>
          <p:cNvGrpSpPr/>
          <p:nvPr/>
        </p:nvGrpSpPr>
        <p:grpSpPr>
          <a:xfrm>
            <a:off x="4406400" y="0"/>
            <a:ext cx="4737600" cy="5143500"/>
            <a:chOff x="4406400" y="0"/>
            <a:chExt cx="4737600" cy="5143500"/>
          </a:xfrm>
        </p:grpSpPr>
        <p:sp>
          <p:nvSpPr>
            <p:cNvPr id="153" name="Google Shape;153;p22"/>
            <p:cNvSpPr/>
            <p:nvPr/>
          </p:nvSpPr>
          <p:spPr>
            <a:xfrm rot="5400000">
              <a:off x="4407900" y="-1500"/>
              <a:ext cx="47346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2"/>
            <p:cNvSpPr/>
            <p:nvPr/>
          </p:nvSpPr>
          <p:spPr>
            <a:xfrm rot="5400000">
              <a:off x="4840825" y="6000"/>
              <a:ext cx="42987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2"/>
            <p:cNvSpPr/>
            <p:nvPr/>
          </p:nvSpPr>
          <p:spPr>
            <a:xfrm rot="-5400000">
              <a:off x="5618399" y="123664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2"/>
            <p:cNvSpPr/>
            <p:nvPr/>
          </p:nvSpPr>
          <p:spPr>
            <a:xfrm flipH="1">
              <a:off x="5849857" y="144407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2"/>
            <p:cNvSpPr/>
            <p:nvPr/>
          </p:nvSpPr>
          <p:spPr>
            <a:xfrm rot="-5400000">
              <a:off x="5987081" y="246974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2"/>
            <p:cNvSpPr/>
            <p:nvPr/>
          </p:nvSpPr>
          <p:spPr>
            <a:xfrm flipH="1">
              <a:off x="6222115" y="2677179"/>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2"/>
            <p:cNvSpPr/>
            <p:nvPr/>
          </p:nvSpPr>
          <p:spPr>
            <a:xfrm rot="-5400000">
              <a:off x="6675341" y="186224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2"/>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2"/>
            <p:cNvSpPr/>
            <p:nvPr/>
          </p:nvSpPr>
          <p:spPr>
            <a:xfrm rot="-5400000">
              <a:off x="6861141" y="247808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2"/>
            <p:cNvSpPr/>
            <p:nvPr/>
          </p:nvSpPr>
          <p:spPr>
            <a:xfrm flipH="1">
              <a:off x="7965266" y="269319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2"/>
            <p:cNvSpPr/>
            <p:nvPr/>
          </p:nvSpPr>
          <p:spPr>
            <a:xfrm flipH="1">
              <a:off x="8145082" y="330903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2"/>
            <p:cNvSpPr/>
            <p:nvPr/>
          </p:nvSpPr>
          <p:spPr>
            <a:xfrm rot="-5400000">
              <a:off x="7047599" y="309534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2"/>
            <p:cNvSpPr/>
            <p:nvPr/>
          </p:nvSpPr>
          <p:spPr>
            <a:xfrm flipH="1">
              <a:off x="7276649" y="330278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2"/>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2"/>
            <p:cNvSpPr/>
            <p:nvPr/>
          </p:nvSpPr>
          <p:spPr>
            <a:xfrm flipH="1">
              <a:off x="7462448" y="391862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2"/>
            <p:cNvSpPr/>
            <p:nvPr/>
          </p:nvSpPr>
          <p:spPr>
            <a:xfrm rot="-5400000">
              <a:off x="8102491" y="37188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2"/>
            <p:cNvSpPr/>
            <p:nvPr/>
          </p:nvSpPr>
          <p:spPr>
            <a:xfrm flipH="1">
              <a:off x="8334533" y="392629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2"/>
            <p:cNvSpPr/>
            <p:nvPr/>
          </p:nvSpPr>
          <p:spPr>
            <a:xfrm rot="-5400000">
              <a:off x="8288290" y="433470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1" name="Google Shape;171;p22"/>
          <p:cNvSpPr txBox="1"/>
          <p:nvPr>
            <p:ph type="title"/>
          </p:nvPr>
        </p:nvSpPr>
        <p:spPr>
          <a:xfrm>
            <a:off x="823850" y="866775"/>
            <a:ext cx="4587000" cy="3521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2" name="Google Shape;172;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3" name="Shape 173"/>
        <p:cNvGrpSpPr/>
        <p:nvPr/>
      </p:nvGrpSpPr>
      <p:grpSpPr>
        <a:xfrm>
          <a:off x="0" y="0"/>
          <a:ext cx="0" cy="0"/>
          <a:chOff x="0" y="0"/>
          <a:chExt cx="0" cy="0"/>
        </a:xfrm>
      </p:grpSpPr>
      <p:sp>
        <p:nvSpPr>
          <p:cNvPr id="174" name="Google Shape;174;p2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3">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23">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3">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8" name="Google Shape;178;p23"/>
          <p:cNvGrpSpPr/>
          <p:nvPr/>
        </p:nvGrpSpPr>
        <p:grpSpPr>
          <a:xfrm>
            <a:off x="0" y="381001"/>
            <a:ext cx="1037850" cy="1016288"/>
            <a:chOff x="0" y="381001"/>
            <a:chExt cx="1037850" cy="1016288"/>
          </a:xfrm>
        </p:grpSpPr>
        <p:sp>
          <p:nvSpPr>
            <p:cNvPr id="179" name="Google Shape;179;p2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 name="Google Shape;181;p23"/>
          <p:cNvSpPr txBox="1"/>
          <p:nvPr>
            <p:ph type="title"/>
          </p:nvPr>
        </p:nvSpPr>
        <p:spPr>
          <a:xfrm>
            <a:off x="1297500" y="1658325"/>
            <a:ext cx="3036300" cy="175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82" name="Google Shape;182;p23"/>
          <p:cNvSpPr txBox="1"/>
          <p:nvPr>
            <p:ph idx="1" type="subTitle"/>
          </p:nvPr>
        </p:nvSpPr>
        <p:spPr>
          <a:xfrm>
            <a:off x="1297500" y="3538000"/>
            <a:ext cx="3036300" cy="506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183" name="Google Shape;183;p23"/>
          <p:cNvSpPr txBox="1"/>
          <p:nvPr>
            <p:ph idx="2" type="body"/>
          </p:nvPr>
        </p:nvSpPr>
        <p:spPr>
          <a:xfrm>
            <a:off x="4648200" y="1696600"/>
            <a:ext cx="3676800" cy="234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84" name="Google Shape;18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5" name="Shape 185"/>
        <p:cNvGrpSpPr/>
        <p:nvPr/>
      </p:nvGrpSpPr>
      <p:grpSpPr>
        <a:xfrm>
          <a:off x="0" y="0"/>
          <a:ext cx="0" cy="0"/>
          <a:chOff x="0" y="0"/>
          <a:chExt cx="0" cy="0"/>
        </a:xfrm>
      </p:grpSpPr>
      <p:grpSp>
        <p:nvGrpSpPr>
          <p:cNvPr id="186" name="Google Shape;186;p24"/>
          <p:cNvGrpSpPr/>
          <p:nvPr/>
        </p:nvGrpSpPr>
        <p:grpSpPr>
          <a:xfrm>
            <a:off x="0" y="4128572"/>
            <a:ext cx="698925" cy="684657"/>
            <a:chOff x="0" y="3785672"/>
            <a:chExt cx="698925" cy="684657"/>
          </a:xfrm>
        </p:grpSpPr>
        <p:sp>
          <p:nvSpPr>
            <p:cNvPr id="187" name="Google Shape;187;p24"/>
            <p:cNvSpPr/>
            <p:nvPr/>
          </p:nvSpPr>
          <p:spPr>
            <a:xfrm rot="-5400000">
              <a:off x="0" y="3785672"/>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4"/>
            <p:cNvSpPr/>
            <p:nvPr/>
          </p:nvSpPr>
          <p:spPr>
            <a:xfrm flipH="1">
              <a:off x="154125" y="3925529"/>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9" name="Google Shape;189;p24"/>
          <p:cNvSpPr txBox="1"/>
          <p:nvPr>
            <p:ph idx="1" type="body"/>
          </p:nvPr>
        </p:nvSpPr>
        <p:spPr>
          <a:xfrm>
            <a:off x="812725" y="4305375"/>
            <a:ext cx="6936000" cy="523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90" name="Google Shape;190;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
        <p:nvSpPr>
          <p:cNvPr id="191" name="Google Shape;191;p2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4">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4">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4">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5" name="Shape 195"/>
        <p:cNvGrpSpPr/>
        <p:nvPr/>
      </p:nvGrpSpPr>
      <p:grpSpPr>
        <a:xfrm>
          <a:off x="0" y="0"/>
          <a:ext cx="0" cy="0"/>
          <a:chOff x="0" y="0"/>
          <a:chExt cx="0" cy="0"/>
        </a:xfrm>
      </p:grpSpPr>
      <p:grpSp>
        <p:nvGrpSpPr>
          <p:cNvPr id="196" name="Google Shape;196;p25"/>
          <p:cNvGrpSpPr/>
          <p:nvPr/>
        </p:nvGrpSpPr>
        <p:grpSpPr>
          <a:xfrm>
            <a:off x="4406400" y="0"/>
            <a:ext cx="4737600" cy="5143065"/>
            <a:chOff x="4406400" y="0"/>
            <a:chExt cx="4737600" cy="5143065"/>
          </a:xfrm>
        </p:grpSpPr>
        <p:sp>
          <p:nvSpPr>
            <p:cNvPr id="197" name="Google Shape;197;p25"/>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25"/>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25"/>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5"/>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5"/>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25"/>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25"/>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5"/>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25"/>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25"/>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5"/>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5"/>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25"/>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5"/>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25"/>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25"/>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5"/>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25"/>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5" name="Google Shape;215;p25"/>
          <p:cNvSpPr txBox="1"/>
          <p:nvPr>
            <p:ph hasCustomPrompt="1" type="title"/>
          </p:nvPr>
        </p:nvSpPr>
        <p:spPr>
          <a:xfrm>
            <a:off x="823850" y="1284675"/>
            <a:ext cx="4776000" cy="1300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r>
              <a:t>xx%</a:t>
            </a:r>
          </a:p>
        </p:txBody>
      </p:sp>
      <p:sp>
        <p:nvSpPr>
          <p:cNvPr id="216" name="Google Shape;216;p25"/>
          <p:cNvSpPr txBox="1"/>
          <p:nvPr>
            <p:ph idx="1" type="body"/>
          </p:nvPr>
        </p:nvSpPr>
        <p:spPr>
          <a:xfrm>
            <a:off x="823850" y="2643124"/>
            <a:ext cx="4776000" cy="12189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17" name="Google Shape;217;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
        <p:nvSpPr>
          <p:cNvPr id="218" name="Google Shape;218;p2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25">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25">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25">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2" name="Shape 222"/>
        <p:cNvGrpSpPr/>
        <p:nvPr/>
      </p:nvGrpSpPr>
      <p:grpSpPr>
        <a:xfrm>
          <a:off x="0" y="0"/>
          <a:ext cx="0" cy="0"/>
          <a:chOff x="0" y="0"/>
          <a:chExt cx="0" cy="0"/>
        </a:xfrm>
      </p:grpSpPr>
      <p:sp>
        <p:nvSpPr>
          <p:cNvPr id="223" name="Google Shape;223;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17" name="Shape 17"/>
        <p:cNvGrpSpPr/>
        <p:nvPr/>
      </p:nvGrpSpPr>
      <p:grpSpPr>
        <a:xfrm>
          <a:off x="0" y="0"/>
          <a:ext cx="0" cy="0"/>
          <a:chOff x="0" y="0"/>
          <a:chExt cx="0" cy="0"/>
        </a:xfrm>
      </p:grpSpPr>
      <p:grpSp>
        <p:nvGrpSpPr>
          <p:cNvPr id="18" name="Google Shape;18;p13"/>
          <p:cNvGrpSpPr/>
          <p:nvPr/>
        </p:nvGrpSpPr>
        <p:grpSpPr>
          <a:xfrm>
            <a:off x="4406400" y="0"/>
            <a:ext cx="4737600" cy="5143065"/>
            <a:chOff x="4406400" y="0"/>
            <a:chExt cx="4737600" cy="5143065"/>
          </a:xfrm>
        </p:grpSpPr>
        <p:sp>
          <p:nvSpPr>
            <p:cNvPr id="19" name="Google Shape;19;p13"/>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13"/>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13"/>
            <p:cNvSpPr/>
            <p:nvPr/>
          </p:nvSpPr>
          <p:spPr>
            <a:xfrm rot="-5400000">
              <a:off x="5618399" y="1236468"/>
              <a:ext cx="808800" cy="808800"/>
            </a:xfrm>
            <a:prstGeom prst="diagStripe">
              <a:avLst>
                <a:gd fmla="val 50000" name="adj"/>
              </a:avLst>
            </a:prstGeom>
            <a:gradFill>
              <a:gsLst>
                <a:gs pos="0">
                  <a:srgbClr val="F58A60">
                    <a:alpha val="7058"/>
                  </a:srgbClr>
                </a:gs>
                <a:gs pos="100000">
                  <a:srgbClr val="BE4414">
                    <a:alpha val="7058"/>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13"/>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13"/>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13"/>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13"/>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13"/>
            <p:cNvSpPr/>
            <p:nvPr/>
          </p:nvSpPr>
          <p:spPr>
            <a:xfrm flipH="1">
              <a:off x="6908099" y="2069505"/>
              <a:ext cx="808800" cy="808800"/>
            </a:xfrm>
            <a:prstGeom prst="diagStripe">
              <a:avLst>
                <a:gd fmla="val 50000" name="adj"/>
              </a:avLst>
            </a:prstGeom>
            <a:gradFill>
              <a:gsLst>
                <a:gs pos="0">
                  <a:srgbClr val="F58A60"/>
                </a:gs>
                <a:gs pos="100000">
                  <a:srgbClr val="BE4414"/>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13"/>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13"/>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13"/>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13"/>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13"/>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13"/>
            <p:cNvSpPr/>
            <p:nvPr/>
          </p:nvSpPr>
          <p:spPr>
            <a:xfrm rot="-5400000">
              <a:off x="7227414" y="3710807"/>
              <a:ext cx="808800" cy="808800"/>
            </a:xfrm>
            <a:prstGeom prst="diagStripe">
              <a:avLst>
                <a:gd fmla="val 50000" name="adj"/>
              </a:avLst>
            </a:prstGeom>
            <a:gradFill>
              <a:gsLst>
                <a:gs pos="0">
                  <a:srgbClr val="F58A60"/>
                </a:gs>
                <a:gs pos="100000">
                  <a:srgbClr val="BE4414"/>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13"/>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13"/>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13"/>
            <p:cNvSpPr/>
            <p:nvPr/>
          </p:nvSpPr>
          <p:spPr>
            <a:xfrm flipH="1">
              <a:off x="8334533" y="3925960"/>
              <a:ext cx="808800" cy="808800"/>
            </a:xfrm>
            <a:prstGeom prst="diagStripe">
              <a:avLst>
                <a:gd fmla="val 50000" name="adj"/>
              </a:avLst>
            </a:prstGeom>
            <a:gradFill>
              <a:gsLst>
                <a:gs pos="0">
                  <a:srgbClr val="F58A60">
                    <a:alpha val="7058"/>
                  </a:srgbClr>
                </a:gs>
                <a:gs pos="100000">
                  <a:srgbClr val="BE4414">
                    <a:alpha val="7058"/>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13"/>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 name="Google Shape;37;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
        <p:nvSpPr>
          <p:cNvPr id="38" name="Google Shape;38;p13"/>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9" name="Shape 39"/>
        <p:cNvGrpSpPr/>
        <p:nvPr/>
      </p:nvGrpSpPr>
      <p:grpSpPr>
        <a:xfrm>
          <a:off x="0" y="0"/>
          <a:ext cx="0" cy="0"/>
          <a:chOff x="0" y="0"/>
          <a:chExt cx="0" cy="0"/>
        </a:xfrm>
      </p:grpSpPr>
      <p:sp>
        <p:nvSpPr>
          <p:cNvPr id="40" name="Google Shape;40;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14">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14">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14">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 name="Google Shape;44;p14"/>
          <p:cNvGrpSpPr/>
          <p:nvPr/>
        </p:nvGrpSpPr>
        <p:grpSpPr>
          <a:xfrm>
            <a:off x="0" y="381001"/>
            <a:ext cx="1037850" cy="1016288"/>
            <a:chOff x="0" y="381001"/>
            <a:chExt cx="1037850" cy="1016288"/>
          </a:xfrm>
        </p:grpSpPr>
        <p:sp>
          <p:nvSpPr>
            <p:cNvPr id="45" name="Google Shape;45;p14"/>
            <p:cNvSpPr/>
            <p:nvPr/>
          </p:nvSpPr>
          <p:spPr>
            <a:xfrm rot="-5400000">
              <a:off x="0" y="381001"/>
              <a:ext cx="808800" cy="808800"/>
            </a:xfrm>
            <a:prstGeom prst="diagStripe">
              <a:avLst>
                <a:gd fmla="val 50000" name="adj"/>
              </a:avLst>
            </a:prstGeom>
            <a:gradFill>
              <a:gsLst>
                <a:gs pos="0">
                  <a:srgbClr val="F58A60"/>
                </a:gs>
                <a:gs pos="100000">
                  <a:srgbClr val="BE4414"/>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14"/>
            <p:cNvSpPr/>
            <p:nvPr/>
          </p:nvSpPr>
          <p:spPr>
            <a:xfrm flipH="1">
              <a:off x="229050" y="588489"/>
              <a:ext cx="808800" cy="808800"/>
            </a:xfrm>
            <a:prstGeom prst="diagStripe">
              <a:avLst>
                <a:gd fmla="val 50000" name="adj"/>
              </a:avLst>
            </a:prstGeom>
            <a:gradFill>
              <a:gsLst>
                <a:gs pos="0">
                  <a:srgbClr val="F58A60"/>
                </a:gs>
                <a:gs pos="100000">
                  <a:srgbClr val="BE4414"/>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 name="Google Shape;47;p14"/>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8" name="Google Shape;48;p14"/>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49" name="Google Shape;49;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50" name="Shape 50"/>
        <p:cNvGrpSpPr/>
        <p:nvPr/>
      </p:nvGrpSpPr>
      <p:grpSpPr>
        <a:xfrm>
          <a:off x="0" y="0"/>
          <a:ext cx="0" cy="0"/>
          <a:chOff x="0" y="0"/>
          <a:chExt cx="0" cy="0"/>
        </a:xfrm>
      </p:grpSpPr>
      <p:pic>
        <p:nvPicPr>
          <p:cNvPr descr="offset_comp_343059.jpg" id="51" name="Google Shape;51;p15"/>
          <p:cNvPicPr preferRelativeResize="0"/>
          <p:nvPr/>
        </p:nvPicPr>
        <p:blipFill rotWithShape="1">
          <a:blip r:embed="rId2">
            <a:alphaModFix amt="80000"/>
          </a:blip>
          <a:srcRect b="25870" l="30474" r="30474" t="11954"/>
          <a:stretch/>
        </p:blipFill>
        <p:spPr>
          <a:xfrm rot="-5400000">
            <a:off x="113630" y="-105700"/>
            <a:ext cx="5142300" cy="5364300"/>
          </a:xfrm>
          <a:prstGeom prst="diagStripe">
            <a:avLst>
              <a:gd fmla="val 50343" name="adj"/>
            </a:avLst>
          </a:prstGeom>
          <a:noFill/>
          <a:ln>
            <a:noFill/>
          </a:ln>
        </p:spPr>
      </p:pic>
      <p:sp>
        <p:nvSpPr>
          <p:cNvPr id="52" name="Google Shape;52;p15"/>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3" name="Google Shape;53;p15"/>
          <p:cNvSpPr txBox="1"/>
          <p:nvPr>
            <p:ph idx="1" type="body"/>
          </p:nvPr>
        </p:nvSpPr>
        <p:spPr>
          <a:xfrm>
            <a:off x="4018025" y="1567550"/>
            <a:ext cx="4318500" cy="17667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dk2"/>
              </a:buClr>
              <a:buSzPts val="1300"/>
              <a:buChar char="●"/>
              <a:defRPr>
                <a:solidFill>
                  <a:schemeClr val="dk2"/>
                </a:solidFill>
              </a:defRPr>
            </a:lvl1pPr>
            <a:lvl2pPr indent="-298450" lvl="1" marL="914400" algn="l">
              <a:lnSpc>
                <a:spcPct val="115000"/>
              </a:lnSpc>
              <a:spcBef>
                <a:spcPts val="1600"/>
              </a:spcBef>
              <a:spcAft>
                <a:spcPts val="0"/>
              </a:spcAft>
              <a:buClr>
                <a:schemeClr val="dk2"/>
              </a:buClr>
              <a:buSzPts val="1100"/>
              <a:buChar char="○"/>
              <a:defRPr>
                <a:solidFill>
                  <a:schemeClr val="dk2"/>
                </a:solidFill>
              </a:defRPr>
            </a:lvl2pPr>
            <a:lvl3pPr indent="-298450" lvl="2" marL="1371600" algn="l">
              <a:lnSpc>
                <a:spcPct val="115000"/>
              </a:lnSpc>
              <a:spcBef>
                <a:spcPts val="1600"/>
              </a:spcBef>
              <a:spcAft>
                <a:spcPts val="0"/>
              </a:spcAft>
              <a:buClr>
                <a:schemeClr val="dk2"/>
              </a:buClr>
              <a:buSzPts val="1100"/>
              <a:buChar char="■"/>
              <a:defRPr>
                <a:solidFill>
                  <a:schemeClr val="dk2"/>
                </a:solidFill>
              </a:defRPr>
            </a:lvl3pPr>
            <a:lvl4pPr indent="-298450" lvl="3" marL="1828800" algn="l">
              <a:lnSpc>
                <a:spcPct val="115000"/>
              </a:lnSpc>
              <a:spcBef>
                <a:spcPts val="1600"/>
              </a:spcBef>
              <a:spcAft>
                <a:spcPts val="0"/>
              </a:spcAft>
              <a:buClr>
                <a:schemeClr val="dk2"/>
              </a:buClr>
              <a:buSzPts val="1100"/>
              <a:buChar char="●"/>
              <a:defRPr>
                <a:solidFill>
                  <a:schemeClr val="dk2"/>
                </a:solidFill>
              </a:defRPr>
            </a:lvl4pPr>
            <a:lvl5pPr indent="-298450" lvl="4" marL="2286000" algn="l">
              <a:lnSpc>
                <a:spcPct val="115000"/>
              </a:lnSpc>
              <a:spcBef>
                <a:spcPts val="1600"/>
              </a:spcBef>
              <a:spcAft>
                <a:spcPts val="0"/>
              </a:spcAft>
              <a:buClr>
                <a:schemeClr val="dk2"/>
              </a:buClr>
              <a:buSzPts val="1100"/>
              <a:buChar char="○"/>
              <a:defRPr>
                <a:solidFill>
                  <a:schemeClr val="dk2"/>
                </a:solidFill>
              </a:defRPr>
            </a:lvl5pPr>
            <a:lvl6pPr indent="-298450" lvl="5" marL="2743200" algn="l">
              <a:lnSpc>
                <a:spcPct val="115000"/>
              </a:lnSpc>
              <a:spcBef>
                <a:spcPts val="1600"/>
              </a:spcBef>
              <a:spcAft>
                <a:spcPts val="0"/>
              </a:spcAft>
              <a:buClr>
                <a:schemeClr val="dk2"/>
              </a:buClr>
              <a:buSzPts val="1100"/>
              <a:buChar char="■"/>
              <a:defRPr>
                <a:solidFill>
                  <a:schemeClr val="dk2"/>
                </a:solidFill>
              </a:defRPr>
            </a:lvl6pPr>
            <a:lvl7pPr indent="-298450" lvl="6" marL="3200400" algn="l">
              <a:lnSpc>
                <a:spcPct val="115000"/>
              </a:lnSpc>
              <a:spcBef>
                <a:spcPts val="1600"/>
              </a:spcBef>
              <a:spcAft>
                <a:spcPts val="0"/>
              </a:spcAft>
              <a:buClr>
                <a:schemeClr val="dk2"/>
              </a:buClr>
              <a:buSzPts val="1100"/>
              <a:buChar char="●"/>
              <a:defRPr>
                <a:solidFill>
                  <a:schemeClr val="dk2"/>
                </a:solidFill>
              </a:defRPr>
            </a:lvl7pPr>
            <a:lvl8pPr indent="-298450" lvl="7" marL="3657600" algn="l">
              <a:lnSpc>
                <a:spcPct val="115000"/>
              </a:lnSpc>
              <a:spcBef>
                <a:spcPts val="1600"/>
              </a:spcBef>
              <a:spcAft>
                <a:spcPts val="0"/>
              </a:spcAft>
              <a:buClr>
                <a:schemeClr val="dk2"/>
              </a:buClr>
              <a:buSzPts val="1100"/>
              <a:buChar char="○"/>
              <a:defRPr>
                <a:solidFill>
                  <a:schemeClr val="dk2"/>
                </a:solidFill>
              </a:defRPr>
            </a:lvl8pPr>
            <a:lvl9pPr indent="-298450" lvl="8" marL="4114800" algn="l">
              <a:lnSpc>
                <a:spcPct val="115000"/>
              </a:lnSpc>
              <a:spcBef>
                <a:spcPts val="1600"/>
              </a:spcBef>
              <a:spcAft>
                <a:spcPts val="1600"/>
              </a:spcAft>
              <a:buClr>
                <a:schemeClr val="dk2"/>
              </a:buClr>
              <a:buSzPts val="1100"/>
              <a:buChar char="■"/>
              <a:defRPr>
                <a:solidFill>
                  <a:schemeClr val="dk2"/>
                </a:solidFill>
              </a:defRPr>
            </a:lvl9pPr>
          </a:lstStyle>
          <a:p/>
        </p:txBody>
      </p:sp>
      <p:sp>
        <p:nvSpPr>
          <p:cNvPr id="54" name="Google Shape;54;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
        <p:nvSpPr>
          <p:cNvPr id="55" name="Google Shape;55;p15">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15">
            <a:hlinkClick action="ppaction://hlinksldjump" r:id="rId4"/>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15">
            <a:hlinkClick action="ppaction://hlinksldjump" r:id="rId5"/>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5">
            <a:hlinkClick action="ppaction://hlinksldjump" r:id="rId6"/>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 name="Google Shape;59;p15"/>
          <p:cNvGrpSpPr/>
          <p:nvPr/>
        </p:nvGrpSpPr>
        <p:grpSpPr>
          <a:xfrm>
            <a:off x="0" y="381001"/>
            <a:ext cx="1037850" cy="1016288"/>
            <a:chOff x="0" y="381001"/>
            <a:chExt cx="1037850" cy="1016288"/>
          </a:xfrm>
        </p:grpSpPr>
        <p:sp>
          <p:nvSpPr>
            <p:cNvPr id="60" name="Google Shape;60;p15"/>
            <p:cNvSpPr/>
            <p:nvPr/>
          </p:nvSpPr>
          <p:spPr>
            <a:xfrm rot="-5400000">
              <a:off x="0" y="381001"/>
              <a:ext cx="808800" cy="808800"/>
            </a:xfrm>
            <a:prstGeom prst="diagStripe">
              <a:avLst>
                <a:gd fmla="val 50000" name="adj"/>
              </a:avLst>
            </a:prstGeom>
            <a:gradFill>
              <a:gsLst>
                <a:gs pos="0">
                  <a:srgbClr val="F58A60"/>
                </a:gs>
                <a:gs pos="100000">
                  <a:srgbClr val="BE4414"/>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5"/>
            <p:cNvSpPr/>
            <p:nvPr/>
          </p:nvSpPr>
          <p:spPr>
            <a:xfrm flipH="1">
              <a:off x="229050" y="588489"/>
              <a:ext cx="808800" cy="808800"/>
            </a:xfrm>
            <a:prstGeom prst="diagStripe">
              <a:avLst>
                <a:gd fmla="val 50000" name="adj"/>
              </a:avLst>
            </a:prstGeom>
            <a:gradFill>
              <a:gsLst>
                <a:gs pos="0">
                  <a:srgbClr val="F58A60"/>
                </a:gs>
                <a:gs pos="100000">
                  <a:srgbClr val="BE4414"/>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sp>
        <p:nvSpPr>
          <p:cNvPr id="63" name="Google Shape;63;p1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16">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6">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6">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7" name="Google Shape;67;p16"/>
          <p:cNvGrpSpPr/>
          <p:nvPr/>
        </p:nvGrpSpPr>
        <p:grpSpPr>
          <a:xfrm>
            <a:off x="0" y="381001"/>
            <a:ext cx="1037850" cy="1016288"/>
            <a:chOff x="0" y="381001"/>
            <a:chExt cx="1037850" cy="1016288"/>
          </a:xfrm>
        </p:grpSpPr>
        <p:sp>
          <p:nvSpPr>
            <p:cNvPr id="68" name="Google Shape;68;p16"/>
            <p:cNvSpPr/>
            <p:nvPr/>
          </p:nvSpPr>
          <p:spPr>
            <a:xfrm rot="-5400000">
              <a:off x="0" y="381001"/>
              <a:ext cx="808800" cy="808800"/>
            </a:xfrm>
            <a:prstGeom prst="diagStripe">
              <a:avLst>
                <a:gd fmla="val 50000" name="adj"/>
              </a:avLst>
            </a:prstGeom>
            <a:gradFill>
              <a:gsLst>
                <a:gs pos="0">
                  <a:srgbClr val="F58A60"/>
                </a:gs>
                <a:gs pos="100000">
                  <a:srgbClr val="BE4414"/>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6"/>
            <p:cNvSpPr/>
            <p:nvPr/>
          </p:nvSpPr>
          <p:spPr>
            <a:xfrm flipH="1">
              <a:off x="229050" y="588489"/>
              <a:ext cx="808800" cy="808800"/>
            </a:xfrm>
            <a:prstGeom prst="diagStripe">
              <a:avLst>
                <a:gd fmla="val 50000" name="adj"/>
              </a:avLst>
            </a:prstGeom>
            <a:gradFill>
              <a:gsLst>
                <a:gs pos="0">
                  <a:srgbClr val="F58A60"/>
                </a:gs>
                <a:gs pos="100000">
                  <a:srgbClr val="BE4414"/>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 name="Google Shape;70;p16"/>
          <p:cNvSpPr txBox="1"/>
          <p:nvPr>
            <p:ph type="title"/>
          </p:nvPr>
        </p:nvSpPr>
        <p:spPr>
          <a:xfrm>
            <a:off x="1297500" y="393750"/>
            <a:ext cx="3798900" cy="149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1" name="Google Shape;71;p16"/>
          <p:cNvSpPr txBox="1"/>
          <p:nvPr>
            <p:ph idx="1" type="body"/>
          </p:nvPr>
        </p:nvSpPr>
        <p:spPr>
          <a:xfrm>
            <a:off x="1297500" y="1972550"/>
            <a:ext cx="3798900" cy="24159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72" name="Google Shape;72;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3" name="Shape 73"/>
        <p:cNvGrpSpPr/>
        <p:nvPr/>
      </p:nvGrpSpPr>
      <p:grpSpPr>
        <a:xfrm>
          <a:off x="0" y="0"/>
          <a:ext cx="0" cy="0"/>
          <a:chOff x="0" y="0"/>
          <a:chExt cx="0" cy="0"/>
        </a:xfrm>
      </p:grpSpPr>
      <p:sp>
        <p:nvSpPr>
          <p:cNvPr id="74" name="Google Shape;74;p17"/>
          <p:cNvSpPr txBox="1"/>
          <p:nvPr>
            <p:ph type="title"/>
          </p:nvPr>
        </p:nvSpPr>
        <p:spPr>
          <a:xfrm>
            <a:off x="361071" y="1924852"/>
            <a:ext cx="2304900" cy="1797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75" name="Google Shape;75;p17"/>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7"/>
          <p:cNvSpPr txBox="1"/>
          <p:nvPr>
            <p:ph idx="1" type="body"/>
          </p:nvPr>
        </p:nvSpPr>
        <p:spPr>
          <a:xfrm>
            <a:off x="6451271" y="1924850"/>
            <a:ext cx="2304900" cy="17973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0"/>
              </a:spcBef>
              <a:spcAft>
                <a:spcPts val="0"/>
              </a:spcAft>
              <a:buClr>
                <a:schemeClr val="dk1"/>
              </a:buClr>
              <a:buSzPts val="1100"/>
              <a:buChar char="●"/>
              <a:defRPr sz="1100">
                <a:solidFill>
                  <a:schemeClr val="dk1"/>
                </a:solidFill>
              </a:defRPr>
            </a:lvl1pPr>
            <a:lvl2pPr indent="-298450" lvl="1" marL="914400" algn="l">
              <a:lnSpc>
                <a:spcPct val="115000"/>
              </a:lnSpc>
              <a:spcBef>
                <a:spcPts val="1600"/>
              </a:spcBef>
              <a:spcAft>
                <a:spcPts val="0"/>
              </a:spcAft>
              <a:buClr>
                <a:schemeClr val="dk1"/>
              </a:buClr>
              <a:buSzPts val="1100"/>
              <a:buChar char="○"/>
              <a:defRPr>
                <a:solidFill>
                  <a:schemeClr val="dk1"/>
                </a:solidFill>
              </a:defRPr>
            </a:lvl2pPr>
            <a:lvl3pPr indent="-298450" lvl="2" marL="1371600" algn="l">
              <a:lnSpc>
                <a:spcPct val="115000"/>
              </a:lnSpc>
              <a:spcBef>
                <a:spcPts val="1600"/>
              </a:spcBef>
              <a:spcAft>
                <a:spcPts val="0"/>
              </a:spcAft>
              <a:buClr>
                <a:schemeClr val="dk1"/>
              </a:buClr>
              <a:buSzPts val="1100"/>
              <a:buChar char="■"/>
              <a:defRPr>
                <a:solidFill>
                  <a:schemeClr val="dk1"/>
                </a:solidFill>
              </a:defRPr>
            </a:lvl3pPr>
            <a:lvl4pPr indent="-298450" lvl="3" marL="1828800" algn="l">
              <a:lnSpc>
                <a:spcPct val="115000"/>
              </a:lnSpc>
              <a:spcBef>
                <a:spcPts val="1600"/>
              </a:spcBef>
              <a:spcAft>
                <a:spcPts val="0"/>
              </a:spcAft>
              <a:buClr>
                <a:schemeClr val="dk1"/>
              </a:buClr>
              <a:buSzPts val="1100"/>
              <a:buChar char="●"/>
              <a:defRPr>
                <a:solidFill>
                  <a:schemeClr val="dk1"/>
                </a:solidFill>
              </a:defRPr>
            </a:lvl4pPr>
            <a:lvl5pPr indent="-298450" lvl="4" marL="2286000" algn="l">
              <a:lnSpc>
                <a:spcPct val="115000"/>
              </a:lnSpc>
              <a:spcBef>
                <a:spcPts val="1600"/>
              </a:spcBef>
              <a:spcAft>
                <a:spcPts val="0"/>
              </a:spcAft>
              <a:buClr>
                <a:schemeClr val="dk1"/>
              </a:buClr>
              <a:buSzPts val="1100"/>
              <a:buChar char="○"/>
              <a:defRPr>
                <a:solidFill>
                  <a:schemeClr val="dk1"/>
                </a:solidFill>
              </a:defRPr>
            </a:lvl5pPr>
            <a:lvl6pPr indent="-298450" lvl="5" marL="2743200" algn="l">
              <a:lnSpc>
                <a:spcPct val="115000"/>
              </a:lnSpc>
              <a:spcBef>
                <a:spcPts val="1600"/>
              </a:spcBef>
              <a:spcAft>
                <a:spcPts val="0"/>
              </a:spcAft>
              <a:buClr>
                <a:schemeClr val="dk1"/>
              </a:buClr>
              <a:buSzPts val="1100"/>
              <a:buChar char="■"/>
              <a:defRPr>
                <a:solidFill>
                  <a:schemeClr val="dk1"/>
                </a:solidFill>
              </a:defRPr>
            </a:lvl6pPr>
            <a:lvl7pPr indent="-298450" lvl="6" marL="3200400" algn="l">
              <a:lnSpc>
                <a:spcPct val="115000"/>
              </a:lnSpc>
              <a:spcBef>
                <a:spcPts val="1600"/>
              </a:spcBef>
              <a:spcAft>
                <a:spcPts val="0"/>
              </a:spcAft>
              <a:buClr>
                <a:schemeClr val="dk1"/>
              </a:buClr>
              <a:buSzPts val="1100"/>
              <a:buChar char="●"/>
              <a:defRPr>
                <a:solidFill>
                  <a:schemeClr val="dk1"/>
                </a:solidFill>
              </a:defRPr>
            </a:lvl7pPr>
            <a:lvl8pPr indent="-298450" lvl="7" marL="3657600" algn="l">
              <a:lnSpc>
                <a:spcPct val="115000"/>
              </a:lnSpc>
              <a:spcBef>
                <a:spcPts val="1600"/>
              </a:spcBef>
              <a:spcAft>
                <a:spcPts val="0"/>
              </a:spcAft>
              <a:buClr>
                <a:schemeClr val="dk1"/>
              </a:buClr>
              <a:buSzPts val="1100"/>
              <a:buChar char="○"/>
              <a:defRPr>
                <a:solidFill>
                  <a:schemeClr val="dk1"/>
                </a:solidFill>
              </a:defRPr>
            </a:lvl8pPr>
            <a:lvl9pPr indent="-298450" lvl="8" marL="4114800" algn="l">
              <a:lnSpc>
                <a:spcPct val="115000"/>
              </a:lnSpc>
              <a:spcBef>
                <a:spcPts val="1600"/>
              </a:spcBef>
              <a:spcAft>
                <a:spcPts val="1600"/>
              </a:spcAft>
              <a:buClr>
                <a:schemeClr val="dk1"/>
              </a:buClr>
              <a:buSzPts val="1100"/>
              <a:buChar char="■"/>
              <a:defRPr>
                <a:solidFill>
                  <a:schemeClr val="dk1"/>
                </a:solidFill>
              </a:defRPr>
            </a:lvl9pPr>
          </a:lstStyle>
          <a:p/>
        </p:txBody>
      </p:sp>
      <p:sp>
        <p:nvSpPr>
          <p:cNvPr id="77" name="Google Shape;77;p1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7">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7">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7">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1" name="Google Shape;81;p17"/>
          <p:cNvGrpSpPr/>
          <p:nvPr/>
        </p:nvGrpSpPr>
        <p:grpSpPr>
          <a:xfrm>
            <a:off x="0" y="381001"/>
            <a:ext cx="1037850" cy="1016288"/>
            <a:chOff x="0" y="381001"/>
            <a:chExt cx="1037850" cy="1016288"/>
          </a:xfrm>
        </p:grpSpPr>
        <p:sp>
          <p:nvSpPr>
            <p:cNvPr id="82" name="Google Shape;82;p17"/>
            <p:cNvSpPr/>
            <p:nvPr/>
          </p:nvSpPr>
          <p:spPr>
            <a:xfrm rot="-5400000">
              <a:off x="0" y="381001"/>
              <a:ext cx="808800" cy="808800"/>
            </a:xfrm>
            <a:prstGeom prst="diagStripe">
              <a:avLst>
                <a:gd fmla="val 50000" name="adj"/>
              </a:avLst>
            </a:prstGeom>
            <a:gradFill>
              <a:gsLst>
                <a:gs pos="0">
                  <a:srgbClr val="F58A60"/>
                </a:gs>
                <a:gs pos="100000">
                  <a:srgbClr val="BE4414"/>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7"/>
            <p:cNvSpPr/>
            <p:nvPr/>
          </p:nvSpPr>
          <p:spPr>
            <a:xfrm flipH="1">
              <a:off x="229050" y="588489"/>
              <a:ext cx="808800" cy="808800"/>
            </a:xfrm>
            <a:prstGeom prst="diagStripe">
              <a:avLst>
                <a:gd fmla="val 50000" name="adj"/>
              </a:avLst>
            </a:prstGeom>
            <a:gradFill>
              <a:gsLst>
                <a:gs pos="0">
                  <a:srgbClr val="F58A60"/>
                </a:gs>
                <a:gs pos="100000">
                  <a:srgbClr val="BE4414"/>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4" name="Google Shape;84;p17"/>
          <p:cNvSpPr txBox="1"/>
          <p:nvPr>
            <p:ph idx="2" type="title"/>
          </p:nvPr>
        </p:nvSpPr>
        <p:spPr>
          <a:xfrm>
            <a:off x="1297500" y="459490"/>
            <a:ext cx="3005700" cy="51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85" name="Google Shape;85;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6" name="Shape 86"/>
        <p:cNvGrpSpPr/>
        <p:nvPr/>
      </p:nvGrpSpPr>
      <p:grpSpPr>
        <a:xfrm>
          <a:off x="0" y="0"/>
          <a:ext cx="0" cy="0"/>
          <a:chOff x="0" y="0"/>
          <a:chExt cx="0" cy="0"/>
        </a:xfrm>
      </p:grpSpPr>
      <p:grpSp>
        <p:nvGrpSpPr>
          <p:cNvPr id="87" name="Google Shape;87;p18"/>
          <p:cNvGrpSpPr/>
          <p:nvPr/>
        </p:nvGrpSpPr>
        <p:grpSpPr>
          <a:xfrm>
            <a:off x="4406400" y="0"/>
            <a:ext cx="4737600" cy="5143065"/>
            <a:chOff x="4406400" y="0"/>
            <a:chExt cx="4737600" cy="5143065"/>
          </a:xfrm>
        </p:grpSpPr>
        <p:sp>
          <p:nvSpPr>
            <p:cNvPr id="88" name="Google Shape;88;p18"/>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8"/>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8"/>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8"/>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8"/>
            <p:cNvSpPr/>
            <p:nvPr/>
          </p:nvSpPr>
          <p:spPr>
            <a:xfrm rot="-5400000">
              <a:off x="5987081" y="2469465"/>
              <a:ext cx="808800" cy="808800"/>
            </a:xfrm>
            <a:prstGeom prst="diagStripe">
              <a:avLst>
                <a:gd fmla="val 50000" name="adj"/>
              </a:avLst>
            </a:prstGeom>
            <a:gradFill>
              <a:gsLst>
                <a:gs pos="0">
                  <a:srgbClr val="F58A60">
                    <a:alpha val="7058"/>
                  </a:srgbClr>
                </a:gs>
                <a:gs pos="100000">
                  <a:srgbClr val="BE4414">
                    <a:alpha val="7058"/>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18"/>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18"/>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8"/>
            <p:cNvSpPr/>
            <p:nvPr/>
          </p:nvSpPr>
          <p:spPr>
            <a:xfrm flipH="1">
              <a:off x="6908099" y="2069505"/>
              <a:ext cx="808800" cy="808800"/>
            </a:xfrm>
            <a:prstGeom prst="diagStripe">
              <a:avLst>
                <a:gd fmla="val 50000" name="adj"/>
              </a:avLst>
            </a:prstGeom>
            <a:gradFill>
              <a:gsLst>
                <a:gs pos="0">
                  <a:srgbClr val="F58A60"/>
                </a:gs>
                <a:gs pos="100000">
                  <a:srgbClr val="BE4414"/>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8"/>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8"/>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8"/>
            <p:cNvSpPr/>
            <p:nvPr/>
          </p:nvSpPr>
          <p:spPr>
            <a:xfrm flipH="1">
              <a:off x="8145082" y="3308755"/>
              <a:ext cx="808800" cy="808800"/>
            </a:xfrm>
            <a:prstGeom prst="diagStripe">
              <a:avLst>
                <a:gd fmla="val 50000" name="adj"/>
              </a:avLst>
            </a:prstGeom>
            <a:gradFill>
              <a:gsLst>
                <a:gs pos="0">
                  <a:srgbClr val="F58A60">
                    <a:alpha val="7058"/>
                  </a:srgbClr>
                </a:gs>
                <a:gs pos="100000">
                  <a:srgbClr val="BE4414">
                    <a:alpha val="7058"/>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8"/>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8"/>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8"/>
            <p:cNvSpPr/>
            <p:nvPr/>
          </p:nvSpPr>
          <p:spPr>
            <a:xfrm rot="-5400000">
              <a:off x="7227414" y="3710807"/>
              <a:ext cx="808800" cy="808800"/>
            </a:xfrm>
            <a:prstGeom prst="diagStripe">
              <a:avLst>
                <a:gd fmla="val 50000" name="adj"/>
              </a:avLst>
            </a:prstGeom>
            <a:gradFill>
              <a:gsLst>
                <a:gs pos="0">
                  <a:srgbClr val="F58A60"/>
                </a:gs>
                <a:gs pos="100000">
                  <a:srgbClr val="BE4414"/>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8"/>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8"/>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8"/>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8"/>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6" name="Google Shape;106;p18"/>
          <p:cNvSpPr txBox="1"/>
          <p:nvPr>
            <p:ph type="title"/>
          </p:nvPr>
        </p:nvSpPr>
        <p:spPr>
          <a:xfrm>
            <a:off x="823850" y="2053000"/>
            <a:ext cx="4587000" cy="114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7" name="Google Shape;107;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
        <p:nvSpPr>
          <p:cNvPr id="108" name="Google Shape;108;p1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8">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8">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8">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112" name="Shape 112"/>
        <p:cNvGrpSpPr/>
        <p:nvPr/>
      </p:nvGrpSpPr>
      <p:grpSpPr>
        <a:xfrm>
          <a:off x="0" y="0"/>
          <a:ext cx="0" cy="0"/>
          <a:chOff x="0" y="0"/>
          <a:chExt cx="0" cy="0"/>
        </a:xfrm>
      </p:grpSpPr>
      <p:sp>
        <p:nvSpPr>
          <p:cNvPr id="113" name="Google Shape;113;p19"/>
          <p:cNvSpPr txBox="1"/>
          <p:nvPr>
            <p:ph type="title"/>
          </p:nvPr>
        </p:nvSpPr>
        <p:spPr>
          <a:xfrm>
            <a:off x="702850" y="1708619"/>
            <a:ext cx="3333300" cy="147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14" name="Google Shape;114;p19"/>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9">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9">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9">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9" name="Google Shape;119;p19"/>
          <p:cNvGrpSpPr/>
          <p:nvPr/>
        </p:nvGrpSpPr>
        <p:grpSpPr>
          <a:xfrm>
            <a:off x="0" y="381001"/>
            <a:ext cx="1037850" cy="1016288"/>
            <a:chOff x="0" y="381001"/>
            <a:chExt cx="1037850" cy="1016288"/>
          </a:xfrm>
        </p:grpSpPr>
        <p:sp>
          <p:nvSpPr>
            <p:cNvPr id="120" name="Google Shape;120;p1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2" name="Google Shape;122;p19"/>
          <p:cNvSpPr txBox="1"/>
          <p:nvPr>
            <p:ph idx="2" type="title"/>
          </p:nvPr>
        </p:nvSpPr>
        <p:spPr>
          <a:xfrm>
            <a:off x="1297500" y="459490"/>
            <a:ext cx="3005700" cy="51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123" name="Google Shape;123;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
        <p:nvSpPr>
          <p:cNvPr id="124" name="Google Shape;124;p19"/>
          <p:cNvSpPr txBox="1"/>
          <p:nvPr>
            <p:ph idx="1" type="body"/>
          </p:nvPr>
        </p:nvSpPr>
        <p:spPr>
          <a:xfrm>
            <a:off x="702850" y="3625275"/>
            <a:ext cx="3333300" cy="7653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0"/>
              </a:spcBef>
              <a:spcAft>
                <a:spcPts val="0"/>
              </a:spcAft>
              <a:buClr>
                <a:schemeClr val="dk1"/>
              </a:buClr>
              <a:buSzPts val="1100"/>
              <a:buChar char="●"/>
              <a:defRPr sz="1100">
                <a:solidFill>
                  <a:schemeClr val="dk1"/>
                </a:solidFill>
              </a:defRPr>
            </a:lvl1pPr>
            <a:lvl2pPr indent="-298450" lvl="1" marL="914400" algn="l">
              <a:lnSpc>
                <a:spcPct val="115000"/>
              </a:lnSpc>
              <a:spcBef>
                <a:spcPts val="1600"/>
              </a:spcBef>
              <a:spcAft>
                <a:spcPts val="0"/>
              </a:spcAft>
              <a:buClr>
                <a:schemeClr val="dk1"/>
              </a:buClr>
              <a:buSzPts val="1100"/>
              <a:buChar char="○"/>
              <a:defRPr>
                <a:solidFill>
                  <a:schemeClr val="dk1"/>
                </a:solidFill>
              </a:defRPr>
            </a:lvl2pPr>
            <a:lvl3pPr indent="-298450" lvl="2" marL="1371600" algn="l">
              <a:lnSpc>
                <a:spcPct val="115000"/>
              </a:lnSpc>
              <a:spcBef>
                <a:spcPts val="1600"/>
              </a:spcBef>
              <a:spcAft>
                <a:spcPts val="0"/>
              </a:spcAft>
              <a:buClr>
                <a:schemeClr val="dk1"/>
              </a:buClr>
              <a:buSzPts val="1100"/>
              <a:buChar char="■"/>
              <a:defRPr>
                <a:solidFill>
                  <a:schemeClr val="dk1"/>
                </a:solidFill>
              </a:defRPr>
            </a:lvl3pPr>
            <a:lvl4pPr indent="-298450" lvl="3" marL="1828800" algn="l">
              <a:lnSpc>
                <a:spcPct val="115000"/>
              </a:lnSpc>
              <a:spcBef>
                <a:spcPts val="1600"/>
              </a:spcBef>
              <a:spcAft>
                <a:spcPts val="0"/>
              </a:spcAft>
              <a:buClr>
                <a:schemeClr val="dk1"/>
              </a:buClr>
              <a:buSzPts val="1100"/>
              <a:buChar char="●"/>
              <a:defRPr>
                <a:solidFill>
                  <a:schemeClr val="dk1"/>
                </a:solidFill>
              </a:defRPr>
            </a:lvl4pPr>
            <a:lvl5pPr indent="-298450" lvl="4" marL="2286000" algn="l">
              <a:lnSpc>
                <a:spcPct val="115000"/>
              </a:lnSpc>
              <a:spcBef>
                <a:spcPts val="1600"/>
              </a:spcBef>
              <a:spcAft>
                <a:spcPts val="0"/>
              </a:spcAft>
              <a:buClr>
                <a:schemeClr val="dk1"/>
              </a:buClr>
              <a:buSzPts val="1100"/>
              <a:buChar char="○"/>
              <a:defRPr>
                <a:solidFill>
                  <a:schemeClr val="dk1"/>
                </a:solidFill>
              </a:defRPr>
            </a:lvl5pPr>
            <a:lvl6pPr indent="-298450" lvl="5" marL="2743200" algn="l">
              <a:lnSpc>
                <a:spcPct val="115000"/>
              </a:lnSpc>
              <a:spcBef>
                <a:spcPts val="1600"/>
              </a:spcBef>
              <a:spcAft>
                <a:spcPts val="0"/>
              </a:spcAft>
              <a:buClr>
                <a:schemeClr val="dk1"/>
              </a:buClr>
              <a:buSzPts val="1100"/>
              <a:buChar char="■"/>
              <a:defRPr>
                <a:solidFill>
                  <a:schemeClr val="dk1"/>
                </a:solidFill>
              </a:defRPr>
            </a:lvl6pPr>
            <a:lvl7pPr indent="-298450" lvl="6" marL="3200400" algn="l">
              <a:lnSpc>
                <a:spcPct val="115000"/>
              </a:lnSpc>
              <a:spcBef>
                <a:spcPts val="1600"/>
              </a:spcBef>
              <a:spcAft>
                <a:spcPts val="0"/>
              </a:spcAft>
              <a:buClr>
                <a:schemeClr val="dk1"/>
              </a:buClr>
              <a:buSzPts val="1100"/>
              <a:buChar char="●"/>
              <a:defRPr>
                <a:solidFill>
                  <a:schemeClr val="dk1"/>
                </a:solidFill>
              </a:defRPr>
            </a:lvl7pPr>
            <a:lvl8pPr indent="-298450" lvl="7" marL="3657600" algn="l">
              <a:lnSpc>
                <a:spcPct val="115000"/>
              </a:lnSpc>
              <a:spcBef>
                <a:spcPts val="1600"/>
              </a:spcBef>
              <a:spcAft>
                <a:spcPts val="0"/>
              </a:spcAft>
              <a:buClr>
                <a:schemeClr val="dk1"/>
              </a:buClr>
              <a:buSzPts val="1100"/>
              <a:buChar char="○"/>
              <a:defRPr>
                <a:solidFill>
                  <a:schemeClr val="dk1"/>
                </a:solidFill>
              </a:defRPr>
            </a:lvl8pPr>
            <a:lvl9pPr indent="-298450" lvl="8" marL="4114800" algn="l">
              <a:lnSpc>
                <a:spcPct val="115000"/>
              </a:lnSpc>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5" name="Shape 125"/>
        <p:cNvGrpSpPr/>
        <p:nvPr/>
      </p:nvGrpSpPr>
      <p:grpSpPr>
        <a:xfrm>
          <a:off x="0" y="0"/>
          <a:ext cx="0" cy="0"/>
          <a:chOff x="0" y="0"/>
          <a:chExt cx="0" cy="0"/>
        </a:xfrm>
      </p:grpSpPr>
      <p:sp>
        <p:nvSpPr>
          <p:cNvPr id="126" name="Google Shape;126;p2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20">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20">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20">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0" name="Google Shape;130;p20"/>
          <p:cNvGrpSpPr/>
          <p:nvPr/>
        </p:nvGrpSpPr>
        <p:grpSpPr>
          <a:xfrm>
            <a:off x="0" y="381001"/>
            <a:ext cx="1037850" cy="1016288"/>
            <a:chOff x="0" y="381001"/>
            <a:chExt cx="1037850" cy="1016288"/>
          </a:xfrm>
        </p:grpSpPr>
        <p:sp>
          <p:nvSpPr>
            <p:cNvPr id="131" name="Google Shape;131;p2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3" name="Google Shape;133;p20"/>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34" name="Google Shape;134;p20"/>
          <p:cNvSpPr txBox="1"/>
          <p:nvPr>
            <p:ph idx="1" type="body"/>
          </p:nvPr>
        </p:nvSpPr>
        <p:spPr>
          <a:xfrm>
            <a:off x="1297500" y="1567550"/>
            <a:ext cx="3403200" cy="2911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35" name="Google Shape;135;p20"/>
          <p:cNvSpPr txBox="1"/>
          <p:nvPr>
            <p:ph idx="2" type="body"/>
          </p:nvPr>
        </p:nvSpPr>
        <p:spPr>
          <a:xfrm>
            <a:off x="4933221" y="1567550"/>
            <a:ext cx="3403200" cy="2911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36" name="Google Shape;136;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9pPr>
          </a:lstStyle>
          <a:p/>
        </p:txBody>
      </p:sp>
      <p:sp>
        <p:nvSpPr>
          <p:cNvPr id="7" name="Google Shape;7;p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1600"/>
              </a:spcBef>
              <a:spcAft>
                <a:spcPts val="160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8" name="Google Shape;8;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4.jpg"/><Relationship Id="rId4" Type="http://schemas.openxmlformats.org/officeDocument/2006/relationships/image" Target="../media/image5.jpg"/><Relationship Id="rId5" Type="http://schemas.openxmlformats.org/officeDocument/2006/relationships/image" Target="../media/image9.jpg"/><Relationship Id="rId6" Type="http://schemas.openxmlformats.org/officeDocument/2006/relationships/image" Target="../media/image3.jpg"/><Relationship Id="rId7"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drive.google.com/file/d/1IY7S-L4NHriWqLCAqXctHY-iL_jkUsnB/view" TargetMode="External"/><Relationship Id="rId4"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slide" Target="/ppt/slides/slide4.xml"/><Relationship Id="rId4" Type="http://schemas.openxmlformats.org/officeDocument/2006/relationships/slide" Target="/ppt/slides/slide6.xml"/><Relationship Id="rId5" Type="http://schemas.openxmlformats.org/officeDocument/2006/relationships/slide" Target="/ppt/slides/slide8.xml"/><Relationship Id="rId6" Type="http://schemas.openxmlformats.org/officeDocument/2006/relationships/slide" Target="/ppt/slides/slide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7" name="Shape 227"/>
        <p:cNvGrpSpPr/>
        <p:nvPr/>
      </p:nvGrpSpPr>
      <p:grpSpPr>
        <a:xfrm>
          <a:off x="0" y="0"/>
          <a:ext cx="0" cy="0"/>
          <a:chOff x="0" y="0"/>
          <a:chExt cx="0" cy="0"/>
        </a:xfrm>
      </p:grpSpPr>
      <p:sp>
        <p:nvSpPr>
          <p:cNvPr id="228" name="Google Shape;228;p1"/>
          <p:cNvSpPr txBox="1"/>
          <p:nvPr>
            <p:ph type="ctrTitle"/>
          </p:nvPr>
        </p:nvSpPr>
        <p:spPr>
          <a:xfrm>
            <a:off x="3537150" y="992850"/>
            <a:ext cx="5017500" cy="157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pt-BR"/>
              <a:t>Sistema de Prevenção de Incêndios Ambientais</a:t>
            </a:r>
            <a:endParaRPr/>
          </a:p>
          <a:p>
            <a:pPr indent="0" lvl="0" marL="0" rtl="0" algn="l">
              <a:lnSpc>
                <a:spcPct val="100000"/>
              </a:lnSpc>
              <a:spcBef>
                <a:spcPts val="0"/>
              </a:spcBef>
              <a:spcAft>
                <a:spcPts val="0"/>
              </a:spcAft>
              <a:buSzPts val="4000"/>
              <a:buNone/>
            </a:pPr>
            <a:r>
              <a:t/>
            </a:r>
            <a:endParaRPr/>
          </a:p>
        </p:txBody>
      </p:sp>
      <p:sp>
        <p:nvSpPr>
          <p:cNvPr id="229" name="Google Shape;229;p1"/>
          <p:cNvSpPr txBox="1"/>
          <p:nvPr>
            <p:ph idx="1" type="subTitle"/>
          </p:nvPr>
        </p:nvSpPr>
        <p:spPr>
          <a:xfrm>
            <a:off x="5083950" y="3924925"/>
            <a:ext cx="3470700" cy="50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pt-BR"/>
              <a:t>Prevenção antes de contenção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200"/>
                                        <p:tgtEl>
                                          <p:spTgt spid="2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9"/>
          <p:cNvSpPr txBox="1"/>
          <p:nvPr>
            <p:ph idx="2" type="title"/>
          </p:nvPr>
        </p:nvSpPr>
        <p:spPr>
          <a:xfrm>
            <a:off x="1343175" y="90061"/>
            <a:ext cx="3005700" cy="105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pt-BR" sz="2000"/>
              <a:t>Receba os dados diretamente em seu telefone</a:t>
            </a:r>
            <a:endParaRPr sz="2000"/>
          </a:p>
        </p:txBody>
      </p:sp>
      <p:sp>
        <p:nvSpPr>
          <p:cNvPr id="339" name="Google Shape;339;p9"/>
          <p:cNvSpPr txBox="1"/>
          <p:nvPr>
            <p:ph type="title"/>
          </p:nvPr>
        </p:nvSpPr>
        <p:spPr>
          <a:xfrm>
            <a:off x="867550" y="1720400"/>
            <a:ext cx="3087300" cy="129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i="1" lang="pt-BR" sz="1700"/>
              <a:t>Através de um módulo especial (gsm), o S.P.I.A. enviará uma mensagem, avisando sobre os ricos.</a:t>
            </a:r>
            <a:endParaRPr i="1" sz="1700"/>
          </a:p>
          <a:p>
            <a:pPr indent="0" lvl="0" marL="0" rtl="0" algn="l">
              <a:lnSpc>
                <a:spcPct val="115000"/>
              </a:lnSpc>
              <a:spcBef>
                <a:spcPts val="1600"/>
              </a:spcBef>
              <a:spcAft>
                <a:spcPts val="1600"/>
              </a:spcAft>
              <a:buSzPts val="1800"/>
              <a:buNone/>
            </a:pPr>
            <a:r>
              <a:t/>
            </a:r>
            <a:endParaRPr i="1" sz="1700"/>
          </a:p>
        </p:txBody>
      </p:sp>
      <p:sp>
        <p:nvSpPr>
          <p:cNvPr id="340" name="Google Shape;340;p9"/>
          <p:cNvSpPr txBox="1"/>
          <p:nvPr>
            <p:ph idx="1" type="body"/>
          </p:nvPr>
        </p:nvSpPr>
        <p:spPr>
          <a:xfrm>
            <a:off x="6451271" y="1999225"/>
            <a:ext cx="2304900" cy="179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a:p>
          <a:p>
            <a:pPr indent="0" lvl="0" marL="0" rtl="0" algn="l">
              <a:lnSpc>
                <a:spcPct val="115000"/>
              </a:lnSpc>
              <a:spcBef>
                <a:spcPts val="1600"/>
              </a:spcBef>
              <a:spcAft>
                <a:spcPts val="0"/>
              </a:spcAft>
              <a:buSzPts val="1100"/>
              <a:buNone/>
            </a:pPr>
            <a:r>
              <a:t/>
            </a:r>
            <a:endParaRPr/>
          </a:p>
          <a:p>
            <a:pPr indent="0" lvl="0" marL="0" rtl="0" algn="l">
              <a:lnSpc>
                <a:spcPct val="115000"/>
              </a:lnSpc>
              <a:spcBef>
                <a:spcPts val="1600"/>
              </a:spcBef>
              <a:spcAft>
                <a:spcPts val="1600"/>
              </a:spcAft>
              <a:buSzPts val="1100"/>
              <a:buNone/>
            </a:pPr>
            <a:r>
              <a:t/>
            </a:r>
            <a:endParaRPr/>
          </a:p>
        </p:txBody>
      </p:sp>
      <p:grpSp>
        <p:nvGrpSpPr>
          <p:cNvPr id="341" name="Google Shape;341;p9"/>
          <p:cNvGrpSpPr/>
          <p:nvPr/>
        </p:nvGrpSpPr>
        <p:grpSpPr>
          <a:xfrm>
            <a:off x="5479522" y="898375"/>
            <a:ext cx="2351902" cy="3495475"/>
            <a:chOff x="3409722" y="824063"/>
            <a:chExt cx="2351902" cy="3495475"/>
          </a:xfrm>
        </p:grpSpPr>
        <p:sp>
          <p:nvSpPr>
            <p:cNvPr id="342" name="Google Shape;342;p9"/>
            <p:cNvSpPr/>
            <p:nvPr/>
          </p:nvSpPr>
          <p:spPr>
            <a:xfrm rot="-5400000">
              <a:off x="2850822" y="1408938"/>
              <a:ext cx="3469500" cy="2351700"/>
            </a:xfrm>
            <a:prstGeom prst="roundRect">
              <a:avLst>
                <a:gd fmla="val 4551" name="adj"/>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9"/>
            <p:cNvSpPr/>
            <p:nvPr/>
          </p:nvSpPr>
          <p:spPr>
            <a:xfrm rot="-5400000">
              <a:off x="2851024" y="1382963"/>
              <a:ext cx="3469500" cy="2351700"/>
            </a:xfrm>
            <a:prstGeom prst="roundRect">
              <a:avLst>
                <a:gd fmla="val 4551" name="adj"/>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9"/>
            <p:cNvSpPr/>
            <p:nvPr/>
          </p:nvSpPr>
          <p:spPr>
            <a:xfrm>
              <a:off x="4349865" y="4144403"/>
              <a:ext cx="471000" cy="65700"/>
            </a:xfrm>
            <a:prstGeom prst="roundRect">
              <a:avLst>
                <a:gd fmla="val 50000" name="adj"/>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45" name="Google Shape;345;p9"/>
          <p:cNvPicPr preferRelativeResize="0"/>
          <p:nvPr/>
        </p:nvPicPr>
        <p:blipFill rotWithShape="1">
          <a:blip r:embed="rId3">
            <a:alphaModFix/>
          </a:blip>
          <a:srcRect b="0" l="11597" r="11597" t="-14168"/>
          <a:stretch/>
        </p:blipFill>
        <p:spPr>
          <a:xfrm>
            <a:off x="5479625" y="619549"/>
            <a:ext cx="2351700" cy="3495600"/>
          </a:xfrm>
          <a:prstGeom prst="rect">
            <a:avLst/>
          </a:prstGeom>
          <a:noFill/>
          <a:ln>
            <a:noFill/>
          </a:ln>
        </p:spPr>
      </p:pic>
      <p:sp>
        <p:nvSpPr>
          <p:cNvPr id="346" name="Google Shape;346;p9"/>
          <p:cNvSpPr/>
          <p:nvPr/>
        </p:nvSpPr>
        <p:spPr>
          <a:xfrm flipH="1">
            <a:off x="5479632" y="1115224"/>
            <a:ext cx="2351700" cy="3061800"/>
          </a:xfrm>
          <a:prstGeom prst="rtTriangle">
            <a:avLst/>
          </a:prstGeom>
          <a:solidFill>
            <a:srgbClr val="000000">
              <a:alpha val="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000"/>
                                        <p:tgtEl>
                                          <p:spTgt spid="3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10"/>
          <p:cNvSpPr txBox="1"/>
          <p:nvPr>
            <p:ph type="title"/>
          </p:nvPr>
        </p:nvSpPr>
        <p:spPr>
          <a:xfrm>
            <a:off x="1297500" y="393750"/>
            <a:ext cx="3798900" cy="1493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pt-BR"/>
              <a:t>Obrigado!</a:t>
            </a:r>
            <a:endParaRPr/>
          </a:p>
        </p:txBody>
      </p:sp>
      <p:sp>
        <p:nvSpPr>
          <p:cNvPr id="352" name="Google Shape;352;p10"/>
          <p:cNvSpPr txBox="1"/>
          <p:nvPr>
            <p:ph idx="1" type="body"/>
          </p:nvPr>
        </p:nvSpPr>
        <p:spPr>
          <a:xfrm>
            <a:off x="838925" y="1960175"/>
            <a:ext cx="3159900" cy="241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pt-BR" sz="1800"/>
              <a:t>Esse foi nosso projeto, agradecemos a atenção de todos, tenham uma ótimo dia!</a:t>
            </a:r>
            <a:endParaRPr sz="1800"/>
          </a:p>
        </p:txBody>
      </p:sp>
      <p:grpSp>
        <p:nvGrpSpPr>
          <p:cNvPr id="353" name="Google Shape;353;p10"/>
          <p:cNvGrpSpPr/>
          <p:nvPr/>
        </p:nvGrpSpPr>
        <p:grpSpPr>
          <a:xfrm>
            <a:off x="4066820" y="1553491"/>
            <a:ext cx="3159984" cy="2439109"/>
            <a:chOff x="3553042" y="1657806"/>
            <a:chExt cx="3461100" cy="2671532"/>
          </a:xfrm>
        </p:grpSpPr>
        <p:sp>
          <p:nvSpPr>
            <p:cNvPr id="354" name="Google Shape;354;p10"/>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10"/>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10"/>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10"/>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10"/>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10"/>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10"/>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10"/>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62" name="Google Shape;362;p10"/>
          <p:cNvPicPr preferRelativeResize="0"/>
          <p:nvPr/>
        </p:nvPicPr>
        <p:blipFill rotWithShape="1">
          <a:blip r:embed="rId3">
            <a:alphaModFix/>
          </a:blip>
          <a:srcRect b="7792" l="0" r="0" t="7783"/>
          <a:stretch/>
        </p:blipFill>
        <p:spPr>
          <a:xfrm>
            <a:off x="4115130" y="1605638"/>
            <a:ext cx="3063300" cy="1745700"/>
          </a:xfrm>
          <a:prstGeom prst="rect">
            <a:avLst/>
          </a:prstGeom>
          <a:noFill/>
          <a:ln>
            <a:noFill/>
          </a:ln>
        </p:spPr>
      </p:pic>
      <p:sp>
        <p:nvSpPr>
          <p:cNvPr id="363" name="Google Shape;363;p10"/>
          <p:cNvSpPr/>
          <p:nvPr/>
        </p:nvSpPr>
        <p:spPr>
          <a:xfrm flipH="1">
            <a:off x="4114917" y="1606596"/>
            <a:ext cx="3063300" cy="1743300"/>
          </a:xfrm>
          <a:prstGeom prst="rtTriangle">
            <a:avLst/>
          </a:prstGeom>
          <a:solidFill>
            <a:srgbClr val="000000">
              <a:alpha val="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4" name="Google Shape;364;p10"/>
          <p:cNvGrpSpPr/>
          <p:nvPr/>
        </p:nvGrpSpPr>
        <p:grpSpPr>
          <a:xfrm>
            <a:off x="6762480" y="2546254"/>
            <a:ext cx="1024386" cy="1522884"/>
            <a:chOff x="6505573" y="2745170"/>
            <a:chExt cx="1122000" cy="1668000"/>
          </a:xfrm>
        </p:grpSpPr>
        <p:sp>
          <p:nvSpPr>
            <p:cNvPr id="365" name="Google Shape;365;p10"/>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10"/>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10"/>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10"/>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69" name="Google Shape;369;p10"/>
          <p:cNvPicPr preferRelativeResize="0"/>
          <p:nvPr/>
        </p:nvPicPr>
        <p:blipFill rotWithShape="1">
          <a:blip r:embed="rId4">
            <a:alphaModFix/>
          </a:blip>
          <a:srcRect b="0" l="21191" r="21191" t="0"/>
          <a:stretch/>
        </p:blipFill>
        <p:spPr>
          <a:xfrm>
            <a:off x="6762097" y="2613771"/>
            <a:ext cx="1024200" cy="1333200"/>
          </a:xfrm>
          <a:prstGeom prst="rect">
            <a:avLst/>
          </a:prstGeom>
          <a:noFill/>
          <a:ln>
            <a:noFill/>
          </a:ln>
        </p:spPr>
      </p:pic>
      <p:sp>
        <p:nvSpPr>
          <p:cNvPr id="370" name="Google Shape;370;p10"/>
          <p:cNvSpPr/>
          <p:nvPr/>
        </p:nvSpPr>
        <p:spPr>
          <a:xfrm flipH="1">
            <a:off x="6762011" y="2613990"/>
            <a:ext cx="1024200" cy="1333200"/>
          </a:xfrm>
          <a:prstGeom prst="rtTriangle">
            <a:avLst/>
          </a:prstGeom>
          <a:solidFill>
            <a:srgbClr val="000000">
              <a:alpha val="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1" name="Google Shape;371;p10"/>
          <p:cNvGrpSpPr/>
          <p:nvPr/>
        </p:nvGrpSpPr>
        <p:grpSpPr>
          <a:xfrm>
            <a:off x="6405845" y="3121897"/>
            <a:ext cx="520684" cy="1036471"/>
            <a:chOff x="9543736" y="4486132"/>
            <a:chExt cx="570300" cy="1135236"/>
          </a:xfrm>
        </p:grpSpPr>
        <p:sp>
          <p:nvSpPr>
            <p:cNvPr id="372" name="Google Shape;372;p10"/>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10"/>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10"/>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10"/>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76" name="Google Shape;376;p10"/>
          <p:cNvPicPr preferRelativeResize="0"/>
          <p:nvPr/>
        </p:nvPicPr>
        <p:blipFill rotWithShape="1">
          <a:blip r:embed="rId5">
            <a:alphaModFix/>
          </a:blip>
          <a:srcRect b="0" l="20722" r="20722" t="0"/>
          <a:stretch/>
        </p:blipFill>
        <p:spPr>
          <a:xfrm>
            <a:off x="6405412" y="3121559"/>
            <a:ext cx="520500" cy="888900"/>
          </a:xfrm>
          <a:prstGeom prst="round2SameRect">
            <a:avLst>
              <a:gd fmla="val 4129" name="adj1"/>
              <a:gd fmla="val 0" name="adj2"/>
            </a:avLst>
          </a:prstGeom>
          <a:noFill/>
          <a:ln>
            <a:noFill/>
          </a:ln>
        </p:spPr>
      </p:pic>
      <p:sp>
        <p:nvSpPr>
          <p:cNvPr id="377" name="Google Shape;377;p10"/>
          <p:cNvSpPr/>
          <p:nvPr/>
        </p:nvSpPr>
        <p:spPr>
          <a:xfrm flipH="1">
            <a:off x="6405284" y="3142709"/>
            <a:ext cx="520500" cy="867900"/>
          </a:xfrm>
          <a:prstGeom prst="rtTriangle">
            <a:avLst/>
          </a:prstGeom>
          <a:solidFill>
            <a:srgbClr val="000000">
              <a:alpha val="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8" name="Google Shape;378;p10"/>
          <p:cNvGrpSpPr/>
          <p:nvPr/>
        </p:nvGrpSpPr>
        <p:grpSpPr>
          <a:xfrm>
            <a:off x="7564804" y="3443361"/>
            <a:ext cx="455496" cy="692277"/>
            <a:chOff x="7384375" y="3728000"/>
            <a:chExt cx="498900" cy="758244"/>
          </a:xfrm>
        </p:grpSpPr>
        <p:sp>
          <p:nvSpPr>
            <p:cNvPr id="379" name="Google Shape;379;p10"/>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10"/>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10"/>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10"/>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3" name="Google Shape;383;p10"/>
          <p:cNvGrpSpPr/>
          <p:nvPr/>
        </p:nvGrpSpPr>
        <p:grpSpPr>
          <a:xfrm>
            <a:off x="7564836" y="3561758"/>
            <a:ext cx="478081" cy="462776"/>
            <a:chOff x="7384385" y="3857442"/>
            <a:chExt cx="523637" cy="506874"/>
          </a:xfrm>
        </p:grpSpPr>
        <p:sp>
          <p:nvSpPr>
            <p:cNvPr id="384" name="Google Shape;384;p10"/>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5" name="Google Shape;385;p10"/>
            <p:cNvGrpSpPr/>
            <p:nvPr/>
          </p:nvGrpSpPr>
          <p:grpSpPr>
            <a:xfrm>
              <a:off x="7384385" y="3857442"/>
              <a:ext cx="523637" cy="498900"/>
              <a:chOff x="7384385" y="3857442"/>
              <a:chExt cx="523637" cy="498900"/>
            </a:xfrm>
          </p:grpSpPr>
          <p:sp>
            <p:nvSpPr>
              <p:cNvPr id="386" name="Google Shape;386;p10"/>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10"/>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388" name="Google Shape;388;p10"/>
          <p:cNvPicPr preferRelativeResize="0"/>
          <p:nvPr/>
        </p:nvPicPr>
        <p:blipFill rotWithShape="1">
          <a:blip r:embed="rId6">
            <a:alphaModFix/>
          </a:blip>
          <a:srcRect b="0" l="12389" r="12382" t="0"/>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389" name="Google Shape;389;p10"/>
          <p:cNvGrpSpPr/>
          <p:nvPr/>
        </p:nvGrpSpPr>
        <p:grpSpPr>
          <a:xfrm>
            <a:off x="8110843" y="3443361"/>
            <a:ext cx="435785" cy="692277"/>
            <a:chOff x="7982421" y="3727763"/>
            <a:chExt cx="477311" cy="758244"/>
          </a:xfrm>
        </p:grpSpPr>
        <p:sp>
          <p:nvSpPr>
            <p:cNvPr id="390" name="Google Shape;390;p10"/>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10"/>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10"/>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10"/>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10"/>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10"/>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10"/>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10"/>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98" name="Google Shape;398;p10"/>
          <p:cNvPicPr preferRelativeResize="0"/>
          <p:nvPr/>
        </p:nvPicPr>
        <p:blipFill rotWithShape="1">
          <a:blip r:embed="rId7">
            <a:alphaModFix/>
          </a:blip>
          <a:srcRect b="12218" l="0" r="0" t="12211"/>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1000"/>
                                        <p:tgtEl>
                                          <p:spTgt spid="36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000"/>
                                        <p:tgtEl>
                                          <p:spTgt spid="36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1000"/>
                                        <p:tgtEl>
                                          <p:spTgt spid="376"/>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1000"/>
                                        <p:tgtEl>
                                          <p:spTgt spid="388"/>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1000"/>
                                        <p:tgtEl>
                                          <p:spTgt spid="3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eb0c876aeb_0_0"/>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geb0c876aeb_0_0"/>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36" name="Google Shape;236;geb0c876aeb_0_0" title="sistema-de-prevencao-de-incendios-ambientais-spia.mp4">
            <a:hlinkClick r:id="rId3"/>
          </p:cNvPr>
          <p:cNvPicPr preferRelativeResize="0"/>
          <p:nvPr/>
        </p:nvPicPr>
        <p:blipFill>
          <a:blip r:embed="rId4">
            <a:alphaModFix/>
          </a:blip>
          <a:stretch>
            <a:fillRect/>
          </a:stretch>
        </p:blipFill>
        <p:spPr>
          <a:xfrm>
            <a:off x="0" y="-124250"/>
            <a:ext cx="9208725" cy="5267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
          <p:cNvSpPr txBox="1"/>
          <p:nvPr/>
        </p:nvSpPr>
        <p:spPr>
          <a:xfrm>
            <a:off x="1297500" y="1132625"/>
            <a:ext cx="7038900" cy="48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pt-BR" sz="2400" u="none" cap="none" strike="noStrike">
                <a:solidFill>
                  <a:srgbClr val="FFFFFF"/>
                </a:solidFill>
                <a:latin typeface="Montserrat"/>
                <a:ea typeface="Montserrat"/>
                <a:cs typeface="Montserrat"/>
                <a:sym typeface="Montserrat"/>
              </a:rPr>
              <a:t>Índice</a:t>
            </a:r>
            <a:endParaRPr b="0" i="0" sz="2400" u="none" cap="none" strike="noStrike">
              <a:solidFill>
                <a:srgbClr val="FFFFFF"/>
              </a:solidFill>
              <a:latin typeface="Montserrat"/>
              <a:ea typeface="Montserrat"/>
              <a:cs typeface="Montserrat"/>
              <a:sym typeface="Montserrat"/>
            </a:endParaRPr>
          </a:p>
        </p:txBody>
      </p:sp>
      <p:sp>
        <p:nvSpPr>
          <p:cNvPr id="242" name="Google Shape;242;p2"/>
          <p:cNvSpPr txBox="1"/>
          <p:nvPr/>
        </p:nvSpPr>
        <p:spPr>
          <a:xfrm>
            <a:off x="4443275" y="2064600"/>
            <a:ext cx="3275400" cy="202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rgbClr val="FFFFFF"/>
                </a:solidFill>
                <a:latin typeface="Montserrat"/>
                <a:ea typeface="Montserrat"/>
                <a:cs typeface="Montserrat"/>
                <a:sym typeface="Montserrat"/>
              </a:rPr>
              <a:t>Como Funciona?</a:t>
            </a:r>
            <a:endParaRPr b="0" i="0" sz="1800" u="none" cap="none" strike="noStrike">
              <a:solidFill>
                <a:srgbClr val="FFFFFF"/>
              </a:solidFill>
              <a:latin typeface="Average"/>
              <a:ea typeface="Average"/>
              <a:cs typeface="Average"/>
              <a:sym typeface="Average"/>
            </a:endParaRPr>
          </a:p>
          <a:p>
            <a:pPr indent="0" lvl="0" marL="0" marR="0" rtl="0" algn="l">
              <a:lnSpc>
                <a:spcPct val="100000"/>
              </a:lnSpc>
              <a:spcBef>
                <a:spcPts val="900"/>
              </a:spcBef>
              <a:spcAft>
                <a:spcPts val="0"/>
              </a:spcAft>
              <a:buClr>
                <a:srgbClr val="000000"/>
              </a:buClr>
              <a:buSzPts val="1400"/>
              <a:buFont typeface="Arial"/>
              <a:buNone/>
            </a:pPr>
            <a:r>
              <a:rPr b="0" i="0" lang="pt-BR" sz="1400" u="none" cap="none" strike="noStrike">
                <a:solidFill>
                  <a:srgbClr val="FFFFFF"/>
                </a:solidFill>
                <a:latin typeface="Montserrat"/>
                <a:ea typeface="Montserrat"/>
                <a:cs typeface="Montserrat"/>
                <a:sym typeface="Montserrat"/>
              </a:rPr>
              <a:t>Recebendo os dados no seu telefone</a:t>
            </a:r>
            <a:endParaRPr b="0" i="0" sz="1400" u="none" cap="none" strike="noStrike">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243" name="Google Shape;243;p2"/>
          <p:cNvSpPr txBox="1"/>
          <p:nvPr/>
        </p:nvSpPr>
        <p:spPr>
          <a:xfrm>
            <a:off x="1294300" y="2064601"/>
            <a:ext cx="3018300" cy="202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rgbClr val="FFFFFF"/>
                </a:solidFill>
                <a:uFill>
                  <a:noFill/>
                </a:uFill>
                <a:latin typeface="Montserrat"/>
                <a:ea typeface="Montserrat"/>
                <a:cs typeface="Montserrat"/>
                <a:sym typeface="Montserrat"/>
                <a:hlinkClick action="ppaction://hlinksldjump" r:id="rId3">
                  <a:extLst>
                    <a:ext uri="{A12FA001-AC4F-418D-AE19-62706E023703}">
                      <ahyp:hlinkClr val="tx"/>
                    </a:ext>
                  </a:extLst>
                </a:hlinkClick>
              </a:rPr>
              <a:t>Visão geral</a:t>
            </a:r>
            <a:endParaRPr b="0" i="0" sz="1800" u="none" cap="none" strike="noStrike">
              <a:solidFill>
                <a:srgbClr val="FFFFFF"/>
              </a:solidFill>
              <a:latin typeface="Average"/>
              <a:ea typeface="Average"/>
              <a:cs typeface="Average"/>
              <a:sym typeface="Average"/>
            </a:endParaRPr>
          </a:p>
          <a:p>
            <a:pPr indent="0" lvl="0" marL="0" marR="0" rtl="0" algn="l">
              <a:lnSpc>
                <a:spcPct val="100000"/>
              </a:lnSpc>
              <a:spcBef>
                <a:spcPts val="900"/>
              </a:spcBef>
              <a:spcAft>
                <a:spcPts val="0"/>
              </a:spcAft>
              <a:buClr>
                <a:srgbClr val="000000"/>
              </a:buClr>
              <a:buSzPts val="1400"/>
              <a:buFont typeface="Arial"/>
              <a:buNone/>
            </a:pPr>
            <a:r>
              <a:rPr b="0" i="0" lang="pt-BR" sz="1400" u="none" cap="none" strike="noStrike">
                <a:solidFill>
                  <a:srgbClr val="FFFFFF"/>
                </a:solidFill>
                <a:latin typeface="Montserrat"/>
                <a:ea typeface="Montserrat"/>
                <a:cs typeface="Montserrat"/>
                <a:sym typeface="Montserrat"/>
              </a:rPr>
              <a:t>O grande problema</a:t>
            </a:r>
            <a:endParaRPr b="0" i="0" sz="1800" u="none" cap="none" strike="noStrike">
              <a:solidFill>
                <a:srgbClr val="FFFFFF"/>
              </a:solidFill>
              <a:latin typeface="Average"/>
              <a:ea typeface="Average"/>
              <a:cs typeface="Average"/>
              <a:sym typeface="Average"/>
            </a:endParaRPr>
          </a:p>
          <a:p>
            <a:pPr indent="0" lvl="0" marL="0" marR="0" rtl="0" algn="l">
              <a:lnSpc>
                <a:spcPct val="100000"/>
              </a:lnSpc>
              <a:spcBef>
                <a:spcPts val="900"/>
              </a:spcBef>
              <a:spcAft>
                <a:spcPts val="0"/>
              </a:spcAft>
              <a:buClr>
                <a:srgbClr val="000000"/>
              </a:buClr>
              <a:buSzPts val="1400"/>
              <a:buFont typeface="Arial"/>
              <a:buNone/>
            </a:pPr>
            <a:r>
              <a:rPr b="0" i="0" lang="pt-BR" sz="1400" u="none" cap="none" strike="noStrike">
                <a:solidFill>
                  <a:srgbClr val="FFFFFF"/>
                </a:solidFill>
                <a:uFill>
                  <a:noFill/>
                </a:uFill>
                <a:latin typeface="Montserrat"/>
                <a:ea typeface="Montserrat"/>
                <a:cs typeface="Montserrat"/>
                <a:sym typeface="Montserrat"/>
                <a:hlinkClick action="ppaction://hlinksldjump" r:id="rId4">
                  <a:extLst>
                    <a:ext uri="{A12FA001-AC4F-418D-AE19-62706E023703}">
                      <ahyp:hlinkClr val="tx"/>
                    </a:ext>
                  </a:extLst>
                </a:hlinkClick>
              </a:rPr>
              <a:t>Objetivo do projeto</a:t>
            </a:r>
            <a:endParaRPr b="0" i="0" sz="1800" u="none" cap="none" strike="noStrike">
              <a:solidFill>
                <a:srgbClr val="FFFFFF"/>
              </a:solidFill>
              <a:latin typeface="Average"/>
              <a:ea typeface="Average"/>
              <a:cs typeface="Average"/>
              <a:sym typeface="Average"/>
            </a:endParaRPr>
          </a:p>
          <a:p>
            <a:pPr indent="0" lvl="0" marL="0" marR="0" rtl="0" algn="l">
              <a:lnSpc>
                <a:spcPct val="100000"/>
              </a:lnSpc>
              <a:spcBef>
                <a:spcPts val="900"/>
              </a:spcBef>
              <a:spcAft>
                <a:spcPts val="0"/>
              </a:spcAft>
              <a:buClr>
                <a:srgbClr val="000000"/>
              </a:buClr>
              <a:buSzPts val="1400"/>
              <a:buFont typeface="Arial"/>
              <a:buNone/>
            </a:pPr>
            <a:r>
              <a:rPr b="0" i="0" lang="pt-BR" sz="1400" u="none" cap="none" strike="noStrike">
                <a:solidFill>
                  <a:srgbClr val="FFFFFF"/>
                </a:solidFill>
                <a:uFill>
                  <a:noFill/>
                </a:uFill>
                <a:latin typeface="Montserrat"/>
                <a:ea typeface="Montserrat"/>
                <a:cs typeface="Montserrat"/>
                <a:sym typeface="Montserrat"/>
                <a:hlinkClick action="ppaction://hlinksldjump" r:id="rId5">
                  <a:extLst>
                    <a:ext uri="{A12FA001-AC4F-418D-AE19-62706E023703}">
                      <ahyp:hlinkClr val="tx"/>
                    </a:ext>
                  </a:extLst>
                </a:hlinkClick>
              </a:rPr>
              <a:t>Público-alvo</a:t>
            </a:r>
            <a:endParaRPr b="0" i="0" sz="1800" u="none" cap="none" strike="noStrike">
              <a:solidFill>
                <a:srgbClr val="FFFFFF"/>
              </a:solidFill>
              <a:latin typeface="Average"/>
              <a:ea typeface="Average"/>
              <a:cs typeface="Average"/>
              <a:sym typeface="Average"/>
            </a:endParaRPr>
          </a:p>
          <a:p>
            <a:pPr indent="0" lvl="0" marL="0" marR="0" rtl="0" algn="l">
              <a:lnSpc>
                <a:spcPct val="100000"/>
              </a:lnSpc>
              <a:spcBef>
                <a:spcPts val="900"/>
              </a:spcBef>
              <a:spcAft>
                <a:spcPts val="0"/>
              </a:spcAft>
              <a:buClr>
                <a:srgbClr val="000000"/>
              </a:buClr>
              <a:buSzPts val="1400"/>
              <a:buFont typeface="Arial"/>
              <a:buNone/>
            </a:pPr>
            <a:r>
              <a:rPr b="0" i="0" lang="pt-BR" sz="1400" u="none" cap="none" strike="noStrike">
                <a:solidFill>
                  <a:srgbClr val="FFFFFF"/>
                </a:solidFill>
                <a:uFill>
                  <a:noFill/>
                </a:uFill>
                <a:latin typeface="Montserrat"/>
                <a:ea typeface="Montserrat"/>
                <a:cs typeface="Montserrat"/>
                <a:sym typeface="Montserrat"/>
                <a:hlinkClick action="ppaction://hlinksldjump" r:id="rId6">
                  <a:extLst>
                    <a:ext uri="{A12FA001-AC4F-418D-AE19-62706E023703}">
                      <ahyp:hlinkClr val="tx"/>
                    </a:ext>
                  </a:extLst>
                </a:hlinkClick>
              </a:rPr>
              <a:t>Diagrama de </a:t>
            </a:r>
            <a:r>
              <a:rPr lang="pt-BR" sz="1800">
                <a:solidFill>
                  <a:srgbClr val="FFFFFF"/>
                </a:solidFill>
                <a:latin typeface="Average"/>
                <a:ea typeface="Average"/>
                <a:cs typeface="Average"/>
                <a:sym typeface="Average"/>
              </a:rPr>
              <a:t>criação</a:t>
            </a:r>
            <a:endParaRPr sz="1800">
              <a:solidFill>
                <a:srgbClr val="FFFFFF"/>
              </a:solidFill>
              <a:latin typeface="Average"/>
              <a:ea typeface="Average"/>
              <a:cs typeface="Average"/>
              <a:sym typeface="Average"/>
            </a:endParaRPr>
          </a:p>
          <a:p>
            <a:pPr indent="0" lvl="0" marL="0" marR="0" rtl="0" algn="l">
              <a:lnSpc>
                <a:spcPct val="100000"/>
              </a:lnSpc>
              <a:spcBef>
                <a:spcPts val="900"/>
              </a:spcBef>
              <a:spcAft>
                <a:spcPts val="900"/>
              </a:spcAft>
              <a:buClr>
                <a:srgbClr val="000000"/>
              </a:buClr>
              <a:buSzPts val="1400"/>
              <a:buFont typeface="Arial"/>
              <a:buNone/>
            </a:pPr>
            <a:r>
              <a:t/>
            </a:r>
            <a:endParaRPr sz="1800">
              <a:solidFill>
                <a:srgbClr val="FFFFFF"/>
              </a:solidFill>
              <a:latin typeface="Average"/>
              <a:ea typeface="Average"/>
              <a:cs typeface="Average"/>
              <a:sym typeface="Average"/>
            </a:endParaRPr>
          </a:p>
        </p:txBody>
      </p:sp>
      <p:sp>
        <p:nvSpPr>
          <p:cNvPr id="244" name="Google Shape;244;p2"/>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xEl>
                                              <p:pRg end="0" st="0"/>
                                            </p:txEl>
                                          </p:spTgt>
                                        </p:tgtEl>
                                        <p:attrNameLst>
                                          <p:attrName>style.visibility</p:attrName>
                                        </p:attrNameLst>
                                      </p:cBhvr>
                                      <p:to>
                                        <p:strVal val="visible"/>
                                      </p:to>
                                    </p:set>
                                    <p:animEffect filter="fade" transition="in">
                                      <p:cBhvr>
                                        <p:cTn dur="700"/>
                                        <p:tgtEl>
                                          <p:spTgt spid="24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xEl>
                                              <p:pRg end="1" st="1"/>
                                            </p:txEl>
                                          </p:spTgt>
                                        </p:tgtEl>
                                        <p:attrNameLst>
                                          <p:attrName>style.visibility</p:attrName>
                                        </p:attrNameLst>
                                      </p:cBhvr>
                                      <p:to>
                                        <p:strVal val="visible"/>
                                      </p:to>
                                    </p:set>
                                    <p:animEffect filter="fade" transition="in">
                                      <p:cBhvr>
                                        <p:cTn dur="700"/>
                                        <p:tgtEl>
                                          <p:spTgt spid="24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xEl>
                                              <p:pRg end="2" st="2"/>
                                            </p:txEl>
                                          </p:spTgt>
                                        </p:tgtEl>
                                        <p:attrNameLst>
                                          <p:attrName>style.visibility</p:attrName>
                                        </p:attrNameLst>
                                      </p:cBhvr>
                                      <p:to>
                                        <p:strVal val="visible"/>
                                      </p:to>
                                    </p:set>
                                    <p:animEffect filter="fade" transition="in">
                                      <p:cBhvr>
                                        <p:cTn dur="700"/>
                                        <p:tgtEl>
                                          <p:spTgt spid="24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xEl>
                                              <p:pRg end="3" st="3"/>
                                            </p:txEl>
                                          </p:spTgt>
                                        </p:tgtEl>
                                        <p:attrNameLst>
                                          <p:attrName>style.visibility</p:attrName>
                                        </p:attrNameLst>
                                      </p:cBhvr>
                                      <p:to>
                                        <p:strVal val="visible"/>
                                      </p:to>
                                    </p:set>
                                    <p:animEffect filter="fade" transition="in">
                                      <p:cBhvr>
                                        <p:cTn dur="700"/>
                                        <p:tgtEl>
                                          <p:spTgt spid="24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xEl>
                                              <p:pRg end="4" st="4"/>
                                            </p:txEl>
                                          </p:spTgt>
                                        </p:tgtEl>
                                        <p:attrNameLst>
                                          <p:attrName>style.visibility</p:attrName>
                                        </p:attrNameLst>
                                      </p:cBhvr>
                                      <p:to>
                                        <p:strVal val="visible"/>
                                      </p:to>
                                    </p:set>
                                    <p:animEffect filter="fade" transition="in">
                                      <p:cBhvr>
                                        <p:cTn dur="700"/>
                                        <p:tgtEl>
                                          <p:spTgt spid="24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xEl>
                                              <p:pRg end="5" st="5"/>
                                            </p:txEl>
                                          </p:spTgt>
                                        </p:tgtEl>
                                        <p:attrNameLst>
                                          <p:attrName>style.visibility</p:attrName>
                                        </p:attrNameLst>
                                      </p:cBhvr>
                                      <p:to>
                                        <p:strVal val="visible"/>
                                      </p:to>
                                    </p:set>
                                    <p:animEffect filter="fade" transition="in">
                                      <p:cBhvr>
                                        <p:cTn dur="700"/>
                                        <p:tgtEl>
                                          <p:spTgt spid="24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0" st="0"/>
                                            </p:txEl>
                                          </p:spTgt>
                                        </p:tgtEl>
                                        <p:attrNameLst>
                                          <p:attrName>style.visibility</p:attrName>
                                        </p:attrNameLst>
                                      </p:cBhvr>
                                      <p:to>
                                        <p:strVal val="visible"/>
                                      </p:to>
                                    </p:set>
                                    <p:animEffect filter="fade" transition="in">
                                      <p:cBhvr>
                                        <p:cTn dur="700"/>
                                        <p:tgtEl>
                                          <p:spTgt spid="24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1" st="1"/>
                                            </p:txEl>
                                          </p:spTgt>
                                        </p:tgtEl>
                                        <p:attrNameLst>
                                          <p:attrName>style.visibility</p:attrName>
                                        </p:attrNameLst>
                                      </p:cBhvr>
                                      <p:to>
                                        <p:strVal val="visible"/>
                                      </p:to>
                                    </p:set>
                                    <p:animEffect filter="fade" transition="in">
                                      <p:cBhvr>
                                        <p:cTn dur="700"/>
                                        <p:tgtEl>
                                          <p:spTgt spid="24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2" st="2"/>
                                            </p:txEl>
                                          </p:spTgt>
                                        </p:tgtEl>
                                        <p:attrNameLst>
                                          <p:attrName>style.visibility</p:attrName>
                                        </p:attrNameLst>
                                      </p:cBhvr>
                                      <p:to>
                                        <p:strVal val="visible"/>
                                      </p:to>
                                    </p:set>
                                    <p:animEffect filter="fade" transition="in">
                                      <p:cBhvr>
                                        <p:cTn dur="700"/>
                                        <p:tgtEl>
                                          <p:spTgt spid="24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pt-BR"/>
              <a:t>Visão geral</a:t>
            </a:r>
            <a:endParaRPr/>
          </a:p>
        </p:txBody>
      </p:sp>
      <p:sp>
        <p:nvSpPr>
          <p:cNvPr id="250" name="Google Shape;250;p3"/>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pt-BR">
                <a:solidFill>
                  <a:srgbClr val="FFFFFF"/>
                </a:solidFill>
              </a:rPr>
              <a:t>	Todos os anos milhares de florestas, plantações e casas são queimadas, devido a incêndios ambientais naturais que poderiam ter sido prevenidos e impedidos . Por isso buscamos trazer uma maneira de precaução,  deixando nossos consumidores sempre por dentro dos riscos de incêndio dentro de suas propriedades.</a:t>
            </a:r>
            <a:endParaRPr>
              <a:solidFill>
                <a:srgbClr val="FFFFFF"/>
              </a:solidFill>
            </a:endParaRPr>
          </a:p>
          <a:p>
            <a:pPr indent="0" lvl="0" marL="0" rtl="0" algn="l">
              <a:lnSpc>
                <a:spcPct val="115000"/>
              </a:lnSpc>
              <a:spcBef>
                <a:spcPts val="1600"/>
              </a:spcBef>
              <a:spcAft>
                <a:spcPts val="0"/>
              </a:spcAft>
              <a:buSzPts val="1300"/>
              <a:buNone/>
            </a:pPr>
            <a:r>
              <a:t/>
            </a:r>
            <a:endParaRPr>
              <a:solidFill>
                <a:srgbClr val="FFFFFF"/>
              </a:solidFill>
            </a:endParaRPr>
          </a:p>
          <a:p>
            <a:pPr indent="0" lvl="0" marL="0" rtl="0" algn="l">
              <a:lnSpc>
                <a:spcPct val="115000"/>
              </a:lnSpc>
              <a:spcBef>
                <a:spcPts val="1600"/>
              </a:spcBef>
              <a:spcAft>
                <a:spcPts val="1600"/>
              </a:spcAft>
              <a:buSzPts val="1300"/>
              <a:buNone/>
            </a:pPr>
            <a:r>
              <a:rPr lang="pt-BR">
                <a:solidFill>
                  <a:srgbClr val="FFFFFF"/>
                </a:solidFill>
              </a:rPr>
              <a:t>	O Sistema de Prevenção de Incêndios Ambientais (S.P.I.A.) possui um funcionamento simples, podendo ser usado por pessoas com baixo conhecimento em tecnologia, contando com manuais de instruções.  Agora vamos conhecer um pouco mais afundo sobre esse projeto.</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pt-BR"/>
              <a:t>O Grande Problema</a:t>
            </a:r>
            <a:endParaRPr/>
          </a:p>
        </p:txBody>
      </p:sp>
      <p:sp>
        <p:nvSpPr>
          <p:cNvPr id="256" name="Google Shape;256;p4"/>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pt-BR" sz="2400" u="none" cap="none" strike="noStrike">
                <a:solidFill>
                  <a:srgbClr val="FFFFFF"/>
                </a:solidFill>
                <a:latin typeface="Montserrat"/>
                <a:ea typeface="Montserrat"/>
                <a:cs typeface="Montserrat"/>
                <a:sym typeface="Montserrat"/>
              </a:rPr>
              <a:t>01</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Arial"/>
              <a:ea typeface="Arial"/>
              <a:cs typeface="Arial"/>
              <a:sym typeface="Arial"/>
            </a:endParaRPr>
          </a:p>
        </p:txBody>
      </p:sp>
      <p:sp>
        <p:nvSpPr>
          <p:cNvPr id="257" name="Google Shape;257;p4"/>
          <p:cNvSpPr txBox="1"/>
          <p:nvPr>
            <p:ph idx="1" type="body"/>
          </p:nvPr>
        </p:nvSpPr>
        <p:spPr>
          <a:xfrm>
            <a:off x="2030400" y="1743675"/>
            <a:ext cx="5877300" cy="80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pt-BR">
                <a:solidFill>
                  <a:srgbClr val="FFFFFF"/>
                </a:solidFill>
              </a:rPr>
              <a:t>Todos os anos os danos causados por incêndios ambientais naturais passam dos milhões de dólares, com o custo muitas vezes de vidas humanas e animais.</a:t>
            </a:r>
            <a:endParaRPr>
              <a:solidFill>
                <a:srgbClr val="FFFFFF"/>
              </a:solidFill>
            </a:endParaRPr>
          </a:p>
        </p:txBody>
      </p:sp>
      <p:sp>
        <p:nvSpPr>
          <p:cNvPr id="258" name="Google Shape;258;p4"/>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pt-BR" sz="2400" u="none" cap="none" strike="noStrike">
                <a:solidFill>
                  <a:srgbClr val="FFFFFF"/>
                </a:solidFill>
                <a:latin typeface="Montserrat"/>
                <a:ea typeface="Montserrat"/>
                <a:cs typeface="Montserrat"/>
                <a:sym typeface="Montserrat"/>
              </a:rPr>
              <a:t>02</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Arial"/>
              <a:ea typeface="Arial"/>
              <a:cs typeface="Arial"/>
              <a:sym typeface="Arial"/>
            </a:endParaRPr>
          </a:p>
        </p:txBody>
      </p:sp>
      <p:sp>
        <p:nvSpPr>
          <p:cNvPr id="259" name="Google Shape;259;p4"/>
          <p:cNvSpPr txBox="1"/>
          <p:nvPr>
            <p:ph idx="1" type="body"/>
          </p:nvPr>
        </p:nvSpPr>
        <p:spPr>
          <a:xfrm>
            <a:off x="2030400" y="2658513"/>
            <a:ext cx="5877300" cy="80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pt-BR">
                <a:solidFill>
                  <a:srgbClr val="FFFFFF"/>
                </a:solidFill>
              </a:rPr>
              <a:t>A falta de algo do tipo no mercado, sendo o foco de outros produtos o combate e não a prevenção desses incêndios.</a:t>
            </a:r>
            <a:endParaRPr>
              <a:solidFill>
                <a:srgbClr val="FFFFFF"/>
              </a:solidFill>
            </a:endParaRPr>
          </a:p>
        </p:txBody>
      </p:sp>
      <p:sp>
        <p:nvSpPr>
          <p:cNvPr id="260" name="Google Shape;260;p4"/>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pt-BR" sz="2400" u="none" cap="none" strike="noStrike">
                <a:solidFill>
                  <a:srgbClr val="FFFFFF"/>
                </a:solidFill>
                <a:latin typeface="Montserrat"/>
                <a:ea typeface="Montserrat"/>
                <a:cs typeface="Montserrat"/>
                <a:sym typeface="Montserrat"/>
              </a:rPr>
              <a:t>03</a:t>
            </a:r>
            <a:endParaRPr b="0" i="0" sz="1300" u="none" cap="none" strike="noStrike">
              <a:solidFill>
                <a:srgbClr val="FFFFFF"/>
              </a:solidFill>
              <a:latin typeface="Arial"/>
              <a:ea typeface="Arial"/>
              <a:cs typeface="Arial"/>
              <a:sym typeface="Arial"/>
            </a:endParaRPr>
          </a:p>
        </p:txBody>
      </p:sp>
      <p:sp>
        <p:nvSpPr>
          <p:cNvPr id="261" name="Google Shape;261;p4"/>
          <p:cNvSpPr txBox="1"/>
          <p:nvPr>
            <p:ph idx="1" type="body"/>
          </p:nvPr>
        </p:nvSpPr>
        <p:spPr>
          <a:xfrm>
            <a:off x="2030400" y="3573363"/>
            <a:ext cx="5877300" cy="80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pt-BR">
                <a:solidFill>
                  <a:srgbClr val="FFFFFF"/>
                </a:solidFill>
              </a:rPr>
              <a:t>A falta de atenção a esse tema, principalmente para pequenos produtores rurais.</a:t>
            </a:r>
            <a:endParaRPr>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5"/>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pt-BR"/>
              <a:t>Objetivo do projeto</a:t>
            </a:r>
            <a:endParaRPr/>
          </a:p>
        </p:txBody>
      </p:sp>
      <p:sp>
        <p:nvSpPr>
          <p:cNvPr id="267" name="Google Shape;267;p5"/>
          <p:cNvSpPr txBox="1"/>
          <p:nvPr>
            <p:ph idx="1" type="body"/>
          </p:nvPr>
        </p:nvSpPr>
        <p:spPr>
          <a:xfrm>
            <a:off x="4018025" y="1567550"/>
            <a:ext cx="4318500" cy="1766700"/>
          </a:xfrm>
          <a:prstGeom prst="rect">
            <a:avLst/>
          </a:prstGeom>
          <a:noFill/>
          <a:ln>
            <a:noFill/>
          </a:ln>
        </p:spPr>
        <p:txBody>
          <a:bodyPr anchorCtr="0" anchor="t" bIns="91425" lIns="91425" spcFirstLastPara="1" rIns="91425" wrap="square" tIns="91425">
            <a:noAutofit/>
          </a:bodyPr>
          <a:lstStyle/>
          <a:p>
            <a:pPr indent="457200" lvl="0" marL="0" rtl="0" algn="l">
              <a:lnSpc>
                <a:spcPct val="115000"/>
              </a:lnSpc>
              <a:spcBef>
                <a:spcPts val="0"/>
              </a:spcBef>
              <a:spcAft>
                <a:spcPts val="0"/>
              </a:spcAft>
              <a:buSzPts val="1300"/>
              <a:buNone/>
            </a:pPr>
            <a:r>
              <a:rPr lang="pt-BR"/>
              <a:t>Buscamos alcançar o máximo de pessoas dentro do nosso público alvo, com preços baixos e acessibilidade alta para todos.</a:t>
            </a:r>
            <a:endParaRPr/>
          </a:p>
          <a:p>
            <a:pPr indent="457200" lvl="0" marL="0" rtl="0" algn="l">
              <a:lnSpc>
                <a:spcPct val="115000"/>
              </a:lnSpc>
              <a:spcBef>
                <a:spcPts val="1600"/>
              </a:spcBef>
              <a:spcAft>
                <a:spcPts val="0"/>
              </a:spcAft>
              <a:buSzPts val="1300"/>
              <a:buNone/>
            </a:pPr>
            <a:r>
              <a:rPr lang="pt-BR"/>
              <a:t>Afim de criar segurança e impedir que grandes desastres aconteçam, criamos o SPIA, um projeto para salvar a natureza e vidas.</a:t>
            </a:r>
            <a:endParaRPr/>
          </a:p>
          <a:p>
            <a:pPr indent="0" lvl="0" marL="0" rtl="0" algn="l">
              <a:lnSpc>
                <a:spcPct val="115000"/>
              </a:lnSpc>
              <a:spcBef>
                <a:spcPts val="1600"/>
              </a:spcBef>
              <a:spcAft>
                <a:spcPts val="1600"/>
              </a:spcAft>
              <a:buSzPts val="13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6"/>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pt-BR"/>
              <a:t>Diagrama de criação</a:t>
            </a:r>
            <a:endParaRPr/>
          </a:p>
        </p:txBody>
      </p:sp>
      <p:sp>
        <p:nvSpPr>
          <p:cNvPr id="273" name="Google Shape;273;p6"/>
          <p:cNvSpPr txBox="1"/>
          <p:nvPr/>
        </p:nvSpPr>
        <p:spPr>
          <a:xfrm>
            <a:off x="812750" y="1907325"/>
            <a:ext cx="1854000" cy="444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rgbClr val="FFFFFF"/>
                </a:solidFill>
                <a:latin typeface="Montserrat"/>
                <a:ea typeface="Montserrat"/>
                <a:cs typeface="Montserrat"/>
                <a:sym typeface="Montserrat"/>
              </a:rPr>
              <a:t>A ideia</a:t>
            </a:r>
            <a:endParaRPr b="0" i="0" sz="1400" u="none" cap="none" strike="noStrike">
              <a:solidFill>
                <a:srgbClr val="000000"/>
              </a:solidFill>
              <a:latin typeface="Arial"/>
              <a:ea typeface="Arial"/>
              <a:cs typeface="Arial"/>
              <a:sym typeface="Arial"/>
            </a:endParaRPr>
          </a:p>
        </p:txBody>
      </p:sp>
      <p:sp>
        <p:nvSpPr>
          <p:cNvPr id="274" name="Google Shape;274;p6"/>
          <p:cNvSpPr txBox="1"/>
          <p:nvPr/>
        </p:nvSpPr>
        <p:spPr>
          <a:xfrm>
            <a:off x="812750" y="3297475"/>
            <a:ext cx="1854000" cy="444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rgbClr val="FFFFFF"/>
                </a:solidFill>
                <a:latin typeface="Montserrat"/>
                <a:ea typeface="Montserrat"/>
                <a:cs typeface="Montserrat"/>
                <a:sym typeface="Montserrat"/>
              </a:rPr>
              <a:t>Refinar</a:t>
            </a:r>
            <a:endParaRPr b="0" i="0" sz="1400" u="none" cap="none" strike="noStrike">
              <a:solidFill>
                <a:srgbClr val="000000"/>
              </a:solidFill>
              <a:latin typeface="Arial"/>
              <a:ea typeface="Arial"/>
              <a:cs typeface="Arial"/>
              <a:sym typeface="Arial"/>
            </a:endParaRPr>
          </a:p>
        </p:txBody>
      </p:sp>
      <p:sp>
        <p:nvSpPr>
          <p:cNvPr id="275" name="Google Shape;275;p6"/>
          <p:cNvSpPr txBox="1"/>
          <p:nvPr/>
        </p:nvSpPr>
        <p:spPr>
          <a:xfrm>
            <a:off x="6548585" y="1907325"/>
            <a:ext cx="1854000" cy="444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rgbClr val="FFFFFF"/>
                </a:solidFill>
                <a:latin typeface="Montserrat"/>
                <a:ea typeface="Montserrat"/>
                <a:cs typeface="Montserrat"/>
                <a:sym typeface="Montserrat"/>
              </a:rPr>
              <a:t>Ganhar Fundos</a:t>
            </a:r>
            <a:endParaRPr b="0" i="0" sz="1400" u="none" cap="none" strike="noStrike">
              <a:solidFill>
                <a:srgbClr val="000000"/>
              </a:solidFill>
              <a:latin typeface="Arial"/>
              <a:ea typeface="Arial"/>
              <a:cs typeface="Arial"/>
              <a:sym typeface="Arial"/>
            </a:endParaRPr>
          </a:p>
        </p:txBody>
      </p:sp>
      <p:sp>
        <p:nvSpPr>
          <p:cNvPr id="276" name="Google Shape;276;p6"/>
          <p:cNvSpPr txBox="1"/>
          <p:nvPr/>
        </p:nvSpPr>
        <p:spPr>
          <a:xfrm>
            <a:off x="6548585" y="3320125"/>
            <a:ext cx="1854000" cy="444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rgbClr val="FFFFFF"/>
                </a:solidFill>
                <a:latin typeface="Montserrat"/>
                <a:ea typeface="Montserrat"/>
                <a:cs typeface="Montserrat"/>
                <a:sym typeface="Montserrat"/>
              </a:rPr>
              <a:t>Prototipar</a:t>
            </a:r>
            <a:endParaRPr b="0" i="0" sz="1400" u="none" cap="none" strike="noStrike">
              <a:solidFill>
                <a:srgbClr val="000000"/>
              </a:solidFill>
              <a:latin typeface="Arial"/>
              <a:ea typeface="Arial"/>
              <a:cs typeface="Arial"/>
              <a:sym typeface="Arial"/>
            </a:endParaRPr>
          </a:p>
        </p:txBody>
      </p:sp>
      <p:cxnSp>
        <p:nvCxnSpPr>
          <p:cNvPr id="277" name="Google Shape;277;p6"/>
          <p:cNvCxnSpPr/>
          <p:nvPr/>
        </p:nvCxnSpPr>
        <p:spPr>
          <a:xfrm flipH="1">
            <a:off x="780745" y="1641850"/>
            <a:ext cx="7596300" cy="10500"/>
          </a:xfrm>
          <a:prstGeom prst="straightConnector1">
            <a:avLst/>
          </a:prstGeom>
          <a:noFill/>
          <a:ln cap="flat" cmpd="sng" w="9525">
            <a:solidFill>
              <a:srgbClr val="B7B7B7"/>
            </a:solidFill>
            <a:prstDash val="solid"/>
            <a:round/>
            <a:headEnd len="sm" w="sm" type="none"/>
            <a:tailEnd len="sm" w="sm" type="none"/>
          </a:ln>
        </p:spPr>
      </p:cxnSp>
      <p:cxnSp>
        <p:nvCxnSpPr>
          <p:cNvPr id="278" name="Google Shape;278;p6"/>
          <p:cNvCxnSpPr/>
          <p:nvPr/>
        </p:nvCxnSpPr>
        <p:spPr>
          <a:xfrm flipH="1">
            <a:off x="780842" y="3044098"/>
            <a:ext cx="2275500" cy="10500"/>
          </a:xfrm>
          <a:prstGeom prst="straightConnector1">
            <a:avLst/>
          </a:prstGeom>
          <a:noFill/>
          <a:ln cap="flat" cmpd="sng" w="9525">
            <a:solidFill>
              <a:srgbClr val="FFFFFF"/>
            </a:solidFill>
            <a:prstDash val="dot"/>
            <a:round/>
            <a:headEnd len="sm" w="sm" type="none"/>
            <a:tailEnd len="sm" w="sm" type="none"/>
          </a:ln>
        </p:spPr>
      </p:cxnSp>
      <p:cxnSp>
        <p:nvCxnSpPr>
          <p:cNvPr id="279" name="Google Shape;279;p6"/>
          <p:cNvCxnSpPr/>
          <p:nvPr/>
        </p:nvCxnSpPr>
        <p:spPr>
          <a:xfrm flipH="1">
            <a:off x="6101542" y="3044098"/>
            <a:ext cx="2275500" cy="10500"/>
          </a:xfrm>
          <a:prstGeom prst="straightConnector1">
            <a:avLst/>
          </a:prstGeom>
          <a:noFill/>
          <a:ln cap="flat" cmpd="sng" w="9525">
            <a:solidFill>
              <a:srgbClr val="FFFFFF"/>
            </a:solidFill>
            <a:prstDash val="dot"/>
            <a:round/>
            <a:headEnd len="sm" w="sm" type="none"/>
            <a:tailEnd len="sm" w="sm" type="none"/>
          </a:ln>
        </p:spPr>
      </p:cxnSp>
      <p:cxnSp>
        <p:nvCxnSpPr>
          <p:cNvPr id="280" name="Google Shape;280;p6"/>
          <p:cNvCxnSpPr/>
          <p:nvPr/>
        </p:nvCxnSpPr>
        <p:spPr>
          <a:xfrm flipH="1">
            <a:off x="780745" y="4455175"/>
            <a:ext cx="7596300" cy="10500"/>
          </a:xfrm>
          <a:prstGeom prst="straightConnector1">
            <a:avLst/>
          </a:prstGeom>
          <a:noFill/>
          <a:ln cap="flat" cmpd="sng" w="9525">
            <a:solidFill>
              <a:srgbClr val="B7B7B7"/>
            </a:solidFill>
            <a:prstDash val="solid"/>
            <a:round/>
            <a:headEnd len="sm" w="sm" type="none"/>
            <a:tailEnd len="sm" w="sm" type="none"/>
          </a:ln>
        </p:spPr>
      </p:cxnSp>
      <p:sp>
        <p:nvSpPr>
          <p:cNvPr id="281" name="Google Shape;281;p6"/>
          <p:cNvSpPr/>
          <p:nvPr/>
        </p:nvSpPr>
        <p:spPr>
          <a:xfrm>
            <a:off x="3171573" y="1660783"/>
            <a:ext cx="2787300" cy="2787300"/>
          </a:xfrm>
          <a:prstGeom prst="pie">
            <a:avLst>
              <a:gd fmla="val 10795717" name="adj1"/>
              <a:gd fmla="val 16201261" name="adj2"/>
            </a:avLst>
          </a:prstGeom>
          <a:solidFill>
            <a:srgbClr val="F9CB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6"/>
          <p:cNvSpPr/>
          <p:nvPr/>
        </p:nvSpPr>
        <p:spPr>
          <a:xfrm rot="5400000">
            <a:off x="3171560" y="1660783"/>
            <a:ext cx="2787300" cy="2787300"/>
          </a:xfrm>
          <a:prstGeom prst="pie">
            <a:avLst>
              <a:gd fmla="val 10795717" name="adj1"/>
              <a:gd fmla="val 16201261" name="adj2"/>
            </a:avLst>
          </a:prstGeom>
          <a:solidFill>
            <a:srgbClr val="B45F0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6"/>
          <p:cNvSpPr/>
          <p:nvPr/>
        </p:nvSpPr>
        <p:spPr>
          <a:xfrm rot="10800000">
            <a:off x="3171560" y="1660768"/>
            <a:ext cx="2787300" cy="2787300"/>
          </a:xfrm>
          <a:prstGeom prst="pie">
            <a:avLst>
              <a:gd fmla="val 10795717" name="adj1"/>
              <a:gd fmla="val 16201261" name="adj2"/>
            </a:avLst>
          </a:prstGeom>
          <a:solidFill>
            <a:srgbClr val="E691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6"/>
          <p:cNvSpPr/>
          <p:nvPr/>
        </p:nvSpPr>
        <p:spPr>
          <a:xfrm rot="-5400000">
            <a:off x="3171573" y="1660768"/>
            <a:ext cx="2787300" cy="2787300"/>
          </a:xfrm>
          <a:prstGeom prst="pie">
            <a:avLst>
              <a:gd fmla="val 10795717" name="adj1"/>
              <a:gd fmla="val 16201261" name="adj2"/>
            </a:avLst>
          </a:prstGeom>
          <a:solidFill>
            <a:srgbClr val="F6B2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5" name="Google Shape;285;p6"/>
          <p:cNvGrpSpPr/>
          <p:nvPr/>
        </p:nvGrpSpPr>
        <p:grpSpPr>
          <a:xfrm>
            <a:off x="3078687" y="2700858"/>
            <a:ext cx="737730" cy="737730"/>
            <a:chOff x="2920647" y="2157958"/>
            <a:chExt cx="827701" cy="827701"/>
          </a:xfrm>
        </p:grpSpPr>
        <p:sp>
          <p:nvSpPr>
            <p:cNvPr id="286" name="Google Shape;286;p6"/>
            <p:cNvSpPr/>
            <p:nvPr/>
          </p:nvSpPr>
          <p:spPr>
            <a:xfrm rot="2368348">
              <a:off x="3040494" y="2277805"/>
              <a:ext cx="588007" cy="588007"/>
            </a:xfrm>
            <a:prstGeom prst="pie">
              <a:avLst>
                <a:gd fmla="val 18953478" name="adj1"/>
                <a:gd fmla="val 8381030" name="adj2"/>
              </a:avLst>
            </a:prstGeom>
            <a:solidFill>
              <a:srgbClr val="F9CB9C"/>
            </a:solidFill>
            <a:ln>
              <a:noFill/>
            </a:ln>
            <a:effectLst>
              <a:outerShdw blurRad="228600" rotWithShape="0" algn="tl" dir="5400000" dist="50800">
                <a:srgbClr val="000000">
                  <a:alpha val="5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6"/>
            <p:cNvSpPr/>
            <p:nvPr/>
          </p:nvSpPr>
          <p:spPr>
            <a:xfrm rot="248723">
              <a:off x="3023158" y="2234335"/>
              <a:ext cx="655715" cy="655993"/>
            </a:xfrm>
            <a:prstGeom prst="chord">
              <a:avLst>
                <a:gd fmla="val 2500565" name="adj1"/>
                <a:gd fmla="val 1811979" name="adj2"/>
              </a:avLst>
            </a:prstGeom>
            <a:solidFill>
              <a:srgbClr val="F9CB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8" name="Google Shape;288;p6"/>
          <p:cNvSpPr txBox="1"/>
          <p:nvPr/>
        </p:nvSpPr>
        <p:spPr>
          <a:xfrm>
            <a:off x="3199194" y="2882857"/>
            <a:ext cx="507900" cy="26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pt-BR" sz="1600" u="none" cap="none" strike="noStrike">
                <a:solidFill>
                  <a:srgbClr val="FFFFFF"/>
                </a:solidFill>
                <a:latin typeface="Roboto"/>
                <a:ea typeface="Roboto"/>
                <a:cs typeface="Roboto"/>
                <a:sym typeface="Roboto"/>
              </a:rPr>
              <a:t>01</a:t>
            </a:r>
            <a:endParaRPr b="1" i="0" sz="1600" u="none" cap="none" strike="noStrike">
              <a:solidFill>
                <a:srgbClr val="FFFFFF"/>
              </a:solidFill>
              <a:latin typeface="Roboto"/>
              <a:ea typeface="Roboto"/>
              <a:cs typeface="Roboto"/>
              <a:sym typeface="Roboto"/>
            </a:endParaRPr>
          </a:p>
        </p:txBody>
      </p:sp>
      <p:grpSp>
        <p:nvGrpSpPr>
          <p:cNvPr id="289" name="Google Shape;289;p6"/>
          <p:cNvGrpSpPr/>
          <p:nvPr/>
        </p:nvGrpSpPr>
        <p:grpSpPr>
          <a:xfrm rot="-5400000">
            <a:off x="4225338" y="3802928"/>
            <a:ext cx="737730" cy="737730"/>
            <a:chOff x="2920647" y="2157958"/>
            <a:chExt cx="827701" cy="827701"/>
          </a:xfrm>
        </p:grpSpPr>
        <p:sp>
          <p:nvSpPr>
            <p:cNvPr id="290" name="Google Shape;290;p6"/>
            <p:cNvSpPr/>
            <p:nvPr/>
          </p:nvSpPr>
          <p:spPr>
            <a:xfrm rot="2368348">
              <a:off x="3040494" y="2277805"/>
              <a:ext cx="588007" cy="588007"/>
            </a:xfrm>
            <a:prstGeom prst="pie">
              <a:avLst>
                <a:gd fmla="val 18953478" name="adj1"/>
                <a:gd fmla="val 8381030" name="adj2"/>
              </a:avLst>
            </a:prstGeom>
            <a:solidFill>
              <a:srgbClr val="F6B26B"/>
            </a:solidFill>
            <a:ln>
              <a:noFill/>
            </a:ln>
            <a:effectLst>
              <a:outerShdw blurRad="228600" rotWithShape="0" algn="tl" dir="5400000" dist="50800">
                <a:srgbClr val="000000">
                  <a:alpha val="5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6"/>
            <p:cNvSpPr/>
            <p:nvPr/>
          </p:nvSpPr>
          <p:spPr>
            <a:xfrm rot="248723">
              <a:off x="3023158" y="2234335"/>
              <a:ext cx="655715" cy="655993"/>
            </a:xfrm>
            <a:prstGeom prst="chord">
              <a:avLst>
                <a:gd fmla="val 2500565" name="adj1"/>
                <a:gd fmla="val 1811979" name="adj2"/>
              </a:avLst>
            </a:prstGeom>
            <a:solidFill>
              <a:srgbClr val="F6B2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2" name="Google Shape;292;p6"/>
          <p:cNvSpPr txBox="1"/>
          <p:nvPr/>
        </p:nvSpPr>
        <p:spPr>
          <a:xfrm>
            <a:off x="4320431" y="3970948"/>
            <a:ext cx="507900" cy="26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pt-BR" sz="1600" u="none" cap="none" strike="noStrike">
                <a:solidFill>
                  <a:srgbClr val="FFFFFF"/>
                </a:solidFill>
                <a:latin typeface="Roboto"/>
                <a:ea typeface="Roboto"/>
                <a:cs typeface="Roboto"/>
                <a:sym typeface="Roboto"/>
              </a:rPr>
              <a:t>02</a:t>
            </a:r>
            <a:endParaRPr b="1" i="0" sz="1600" u="none" cap="none" strike="noStrike">
              <a:solidFill>
                <a:srgbClr val="FFFFFF"/>
              </a:solidFill>
              <a:latin typeface="Roboto"/>
              <a:ea typeface="Roboto"/>
              <a:cs typeface="Roboto"/>
              <a:sym typeface="Roboto"/>
            </a:endParaRPr>
          </a:p>
        </p:txBody>
      </p:sp>
      <p:grpSp>
        <p:nvGrpSpPr>
          <p:cNvPr id="293" name="Google Shape;293;p6"/>
          <p:cNvGrpSpPr/>
          <p:nvPr/>
        </p:nvGrpSpPr>
        <p:grpSpPr>
          <a:xfrm>
            <a:off x="5313093" y="2700655"/>
            <a:ext cx="737804" cy="737804"/>
            <a:chOff x="5428888" y="2158023"/>
            <a:chExt cx="828900" cy="828900"/>
          </a:xfrm>
        </p:grpSpPr>
        <p:sp>
          <p:nvSpPr>
            <p:cNvPr id="294" name="Google Shape;294;p6"/>
            <p:cNvSpPr/>
            <p:nvPr/>
          </p:nvSpPr>
          <p:spPr>
            <a:xfrm rot="-8431175">
              <a:off x="5548912" y="2278047"/>
              <a:ext cx="588851" cy="588851"/>
            </a:xfrm>
            <a:prstGeom prst="pie">
              <a:avLst>
                <a:gd fmla="val 19686997" name="adj1"/>
                <a:gd fmla="val 7771013" name="adj2"/>
              </a:avLst>
            </a:prstGeom>
            <a:solidFill>
              <a:srgbClr val="E69138"/>
            </a:solidFill>
            <a:ln>
              <a:noFill/>
            </a:ln>
            <a:effectLst>
              <a:outerShdw blurRad="228600" rotWithShape="0" algn="tl" dir="5400000" dist="50800">
                <a:srgbClr val="000000">
                  <a:alpha val="5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6"/>
            <p:cNvSpPr/>
            <p:nvPr/>
          </p:nvSpPr>
          <p:spPr>
            <a:xfrm rot="-10551618">
              <a:off x="5498383" y="2253584"/>
              <a:ext cx="656613" cy="656891"/>
            </a:xfrm>
            <a:prstGeom prst="chord">
              <a:avLst>
                <a:gd fmla="val 2500565" name="adj1"/>
                <a:gd fmla="val 1811979" name="adj2"/>
              </a:avLst>
            </a:prstGeom>
            <a:solidFill>
              <a:srgbClr val="E691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6" name="Google Shape;296;p6"/>
          <p:cNvSpPr txBox="1"/>
          <p:nvPr/>
        </p:nvSpPr>
        <p:spPr>
          <a:xfrm>
            <a:off x="5404083" y="2882857"/>
            <a:ext cx="507900" cy="26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pt-BR" sz="1600" u="none" cap="none" strike="noStrike">
                <a:solidFill>
                  <a:srgbClr val="FFFFFF"/>
                </a:solidFill>
                <a:latin typeface="Roboto"/>
                <a:ea typeface="Roboto"/>
                <a:cs typeface="Roboto"/>
                <a:sym typeface="Roboto"/>
              </a:rPr>
              <a:t>03</a:t>
            </a:r>
            <a:endParaRPr b="1" i="0" sz="1600" u="none" cap="none" strike="noStrike">
              <a:solidFill>
                <a:srgbClr val="FFFFFF"/>
              </a:solidFill>
              <a:latin typeface="Roboto"/>
              <a:ea typeface="Roboto"/>
              <a:cs typeface="Roboto"/>
              <a:sym typeface="Roboto"/>
            </a:endParaRPr>
          </a:p>
        </p:txBody>
      </p:sp>
      <p:grpSp>
        <p:nvGrpSpPr>
          <p:cNvPr id="297" name="Google Shape;297;p6"/>
          <p:cNvGrpSpPr/>
          <p:nvPr/>
        </p:nvGrpSpPr>
        <p:grpSpPr>
          <a:xfrm rot="5400000">
            <a:off x="4193369" y="1569752"/>
            <a:ext cx="737730" cy="737730"/>
            <a:chOff x="2920647" y="2157958"/>
            <a:chExt cx="827701" cy="827701"/>
          </a:xfrm>
        </p:grpSpPr>
        <p:sp>
          <p:nvSpPr>
            <p:cNvPr id="298" name="Google Shape;298;p6"/>
            <p:cNvSpPr/>
            <p:nvPr/>
          </p:nvSpPr>
          <p:spPr>
            <a:xfrm rot="2368348">
              <a:off x="3040494" y="2277805"/>
              <a:ext cx="588007" cy="588007"/>
            </a:xfrm>
            <a:prstGeom prst="pie">
              <a:avLst>
                <a:gd fmla="val 18953478" name="adj1"/>
                <a:gd fmla="val 8381030" name="adj2"/>
              </a:avLst>
            </a:prstGeom>
            <a:solidFill>
              <a:srgbClr val="B45F06"/>
            </a:solidFill>
            <a:ln>
              <a:noFill/>
            </a:ln>
            <a:effectLst>
              <a:outerShdw blurRad="228600" rotWithShape="0" algn="tl" dir="5400000" dist="50800">
                <a:srgbClr val="000000">
                  <a:alpha val="5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6"/>
            <p:cNvSpPr/>
            <p:nvPr/>
          </p:nvSpPr>
          <p:spPr>
            <a:xfrm rot="248723">
              <a:off x="3023158" y="2234335"/>
              <a:ext cx="655715" cy="655993"/>
            </a:xfrm>
            <a:prstGeom prst="chord">
              <a:avLst>
                <a:gd fmla="val 2500565" name="adj1"/>
                <a:gd fmla="val 1811979" name="adj2"/>
              </a:avLst>
            </a:prstGeom>
            <a:solidFill>
              <a:srgbClr val="B45F0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0" name="Google Shape;300;p6"/>
          <p:cNvSpPr txBox="1"/>
          <p:nvPr/>
        </p:nvSpPr>
        <p:spPr>
          <a:xfrm>
            <a:off x="4320431" y="1765093"/>
            <a:ext cx="507900" cy="26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pt-BR" sz="1600" u="none" cap="none" strike="noStrike">
                <a:solidFill>
                  <a:srgbClr val="FFFFFF"/>
                </a:solidFill>
                <a:latin typeface="Roboto"/>
                <a:ea typeface="Roboto"/>
                <a:cs typeface="Roboto"/>
                <a:sym typeface="Roboto"/>
              </a:rPr>
              <a:t>04</a:t>
            </a:r>
            <a:endParaRPr b="1" i="0" sz="1600" u="none" cap="none" strike="noStrike">
              <a:solidFill>
                <a:srgbClr val="FFFFFF"/>
              </a:solidFill>
              <a:latin typeface="Roboto"/>
              <a:ea typeface="Roboto"/>
              <a:cs typeface="Roboto"/>
              <a:sym typeface="Roboto"/>
            </a:endParaRPr>
          </a:p>
        </p:txBody>
      </p:sp>
      <p:sp>
        <p:nvSpPr>
          <p:cNvPr id="301" name="Google Shape;301;p6"/>
          <p:cNvSpPr/>
          <p:nvPr/>
        </p:nvSpPr>
        <p:spPr>
          <a:xfrm>
            <a:off x="3753714" y="2242913"/>
            <a:ext cx="1623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6"/>
          <p:cNvSpPr txBox="1"/>
          <p:nvPr/>
        </p:nvSpPr>
        <p:spPr>
          <a:xfrm>
            <a:off x="812750" y="2328678"/>
            <a:ext cx="1991400" cy="691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000"/>
              <a:buFont typeface="Arial"/>
              <a:buNone/>
            </a:pPr>
            <a:r>
              <a:rPr b="0" i="0" lang="pt-BR" sz="1000" u="none" cap="none" strike="noStrike">
                <a:solidFill>
                  <a:srgbClr val="D9D9D9"/>
                </a:solidFill>
                <a:latin typeface="Lato"/>
                <a:ea typeface="Lato"/>
                <a:cs typeface="Lato"/>
                <a:sym typeface="Lato"/>
              </a:rPr>
              <a:t>Após percebermos que não havia algo do tipo, decidimos investir nosso tempo nessa ideia.</a:t>
            </a:r>
            <a:endParaRPr b="0" i="0" sz="1000" u="none" cap="none" strike="noStrike">
              <a:solidFill>
                <a:srgbClr val="D9D9D9"/>
              </a:solidFill>
              <a:latin typeface="Lato"/>
              <a:ea typeface="Lato"/>
              <a:cs typeface="Lato"/>
              <a:sym typeface="Lato"/>
            </a:endParaRPr>
          </a:p>
        </p:txBody>
      </p:sp>
      <p:sp>
        <p:nvSpPr>
          <p:cNvPr id="303" name="Google Shape;303;p6"/>
          <p:cNvSpPr txBox="1"/>
          <p:nvPr/>
        </p:nvSpPr>
        <p:spPr>
          <a:xfrm>
            <a:off x="812750" y="3622453"/>
            <a:ext cx="1991400" cy="691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000"/>
              <a:buFont typeface="Arial"/>
              <a:buNone/>
            </a:pPr>
            <a:r>
              <a:rPr b="0" i="0" lang="pt-BR" sz="1000" u="none" cap="none" strike="noStrike">
                <a:solidFill>
                  <a:schemeClr val="dk2"/>
                </a:solidFill>
                <a:latin typeface="Lato"/>
                <a:ea typeface="Lato"/>
                <a:cs typeface="Lato"/>
                <a:sym typeface="Lato"/>
              </a:rPr>
              <a:t>Tendo o projeto em mente começamos a refinar a ideia, colocando e tirando sensores e atuadores.</a:t>
            </a:r>
            <a:endParaRPr b="0" i="0" sz="1000" u="none" cap="none" strike="noStrike">
              <a:solidFill>
                <a:schemeClr val="dk2"/>
              </a:solidFill>
              <a:latin typeface="Lato"/>
              <a:ea typeface="Lato"/>
              <a:cs typeface="Lato"/>
              <a:sym typeface="Lato"/>
            </a:endParaRPr>
          </a:p>
        </p:txBody>
      </p:sp>
      <p:sp>
        <p:nvSpPr>
          <p:cNvPr id="304" name="Google Shape;304;p6"/>
          <p:cNvSpPr txBox="1"/>
          <p:nvPr/>
        </p:nvSpPr>
        <p:spPr>
          <a:xfrm>
            <a:off x="6548585" y="2225853"/>
            <a:ext cx="1991400" cy="691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000"/>
              <a:buFont typeface="Arial"/>
              <a:buNone/>
            </a:pPr>
            <a:r>
              <a:rPr b="0" i="0" lang="pt-BR" sz="1000" u="none" cap="none" strike="noStrike">
                <a:solidFill>
                  <a:srgbClr val="D9D9D9"/>
                </a:solidFill>
                <a:latin typeface="Lato"/>
                <a:ea typeface="Lato"/>
                <a:cs typeface="Lato"/>
                <a:sym typeface="Lato"/>
              </a:rPr>
              <a:t>Em busca de investidores para transformar nosso projeto em realidade, criando uma apresentação.</a:t>
            </a:r>
            <a:endParaRPr b="0" i="0" sz="1000" u="none" cap="none" strike="noStrike">
              <a:solidFill>
                <a:srgbClr val="D9D9D9"/>
              </a:solidFill>
              <a:latin typeface="Lato"/>
              <a:ea typeface="Lato"/>
              <a:cs typeface="Lato"/>
              <a:sym typeface="Lato"/>
            </a:endParaRPr>
          </a:p>
        </p:txBody>
      </p:sp>
      <p:sp>
        <p:nvSpPr>
          <p:cNvPr id="305" name="Google Shape;305;p6"/>
          <p:cNvSpPr txBox="1"/>
          <p:nvPr/>
        </p:nvSpPr>
        <p:spPr>
          <a:xfrm>
            <a:off x="6548585" y="3741478"/>
            <a:ext cx="1991400" cy="691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000"/>
              <a:buFont typeface="Arial"/>
              <a:buNone/>
            </a:pPr>
            <a:r>
              <a:rPr b="0" i="0" lang="pt-BR" sz="1000" u="none" cap="none" strike="noStrike">
                <a:solidFill>
                  <a:srgbClr val="D9D9D9"/>
                </a:solidFill>
                <a:latin typeface="Lato"/>
                <a:ea typeface="Lato"/>
                <a:cs typeface="Lato"/>
                <a:sym typeface="Lato"/>
              </a:rPr>
              <a:t>Com tudo certo começamos o protótipo, criando o esquema eletrônico e os códigos.</a:t>
            </a:r>
            <a:endParaRPr b="0" i="0" sz="1000" u="none" cap="none" strike="noStrike">
              <a:solidFill>
                <a:srgbClr val="D9D9D9"/>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par>
                                <p:cTn fill="hold" nodeType="with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par>
                                <p:cTn fill="hold" nodeType="with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000"/>
                                        <p:tgtEl>
                                          <p:spTgt spid="276"/>
                                        </p:tgtEl>
                                      </p:cBhvr>
                                    </p:animEffect>
                                  </p:childTnLst>
                                </p:cTn>
                              </p:par>
                              <p:par>
                                <p:cTn fill="hold" nodeType="with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000"/>
                                        <p:tgtEl>
                                          <p:spTgt spid="275"/>
                                        </p:tgtEl>
                                      </p:cBhvr>
                                    </p:animEffect>
                                  </p:childTnLst>
                                </p:cTn>
                              </p:par>
                              <p:par>
                                <p:cTn fill="hold" nodeType="with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7"/>
          <p:cNvSpPr txBox="1"/>
          <p:nvPr>
            <p:ph type="title"/>
          </p:nvPr>
        </p:nvSpPr>
        <p:spPr>
          <a:xfrm>
            <a:off x="1297500" y="393750"/>
            <a:ext cx="3798900" cy="1493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pt-BR"/>
              <a:t>Público-alvo</a:t>
            </a:r>
            <a:endParaRPr/>
          </a:p>
        </p:txBody>
      </p:sp>
      <p:sp>
        <p:nvSpPr>
          <p:cNvPr id="311" name="Google Shape;311;p7"/>
          <p:cNvSpPr txBox="1"/>
          <p:nvPr>
            <p:ph idx="1" type="body"/>
          </p:nvPr>
        </p:nvSpPr>
        <p:spPr>
          <a:xfrm>
            <a:off x="1297500" y="1972550"/>
            <a:ext cx="3798900" cy="241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pt-BR">
                <a:solidFill>
                  <a:srgbClr val="FFFFFF"/>
                </a:solidFill>
              </a:rPr>
              <a:t>	Nosso público alvo são fazendeiros, donos de grandes terras, em regiões de clima seco e biomas que costumam ocorrer esses incêndios.</a:t>
            </a:r>
            <a:endParaRPr>
              <a:solidFill>
                <a:srgbClr val="FFFFFF"/>
              </a:solidFill>
            </a:endParaRPr>
          </a:p>
          <a:p>
            <a:pPr indent="0" lvl="0" marL="0" rtl="0" algn="l">
              <a:lnSpc>
                <a:spcPct val="115000"/>
              </a:lnSpc>
              <a:spcBef>
                <a:spcPts val="1600"/>
              </a:spcBef>
              <a:spcAft>
                <a:spcPts val="1600"/>
              </a:spcAft>
              <a:buSzPts val="1300"/>
              <a:buNone/>
            </a:pPr>
            <a:r>
              <a:rPr lang="pt-BR">
                <a:solidFill>
                  <a:srgbClr val="FFFFFF"/>
                </a:solidFill>
              </a:rPr>
              <a:t>	De forma abrangente para integrar desde jovens a idosos, a fim que todos que precisem possam usar o SPIA sem problemas.</a:t>
            </a:r>
            <a:endParaRPr>
              <a:solidFill>
                <a:srgbClr val="FFFFFF"/>
              </a:solidFill>
            </a:endParaRPr>
          </a:p>
        </p:txBody>
      </p:sp>
      <p:pic>
        <p:nvPicPr>
          <p:cNvPr descr="offset_comp_267026.jpg" id="312" name="Google Shape;312;p7"/>
          <p:cNvPicPr preferRelativeResize="0"/>
          <p:nvPr/>
        </p:nvPicPr>
        <p:blipFill rotWithShape="1">
          <a:blip r:embed="rId3">
            <a:alphaModFix/>
          </a:blip>
          <a:srcRect b="-6207" l="39740" r="17180" t="41469"/>
          <a:stretch/>
        </p:blipFill>
        <p:spPr>
          <a:xfrm rot="-5400000">
            <a:off x="5710147" y="2704980"/>
            <a:ext cx="2431500" cy="2436000"/>
          </a:xfrm>
          <a:prstGeom prst="diagStripe">
            <a:avLst>
              <a:gd fmla="val 50445" name="adj"/>
            </a:avLst>
          </a:prstGeom>
          <a:noFill/>
          <a:ln>
            <a:noFill/>
          </a:ln>
        </p:spPr>
      </p:pic>
      <p:pic>
        <p:nvPicPr>
          <p:cNvPr descr="offset_comp_457517_edited2.jpg" id="313" name="Google Shape;313;p7"/>
          <p:cNvPicPr preferRelativeResize="0"/>
          <p:nvPr/>
        </p:nvPicPr>
        <p:blipFill rotWithShape="1">
          <a:blip r:embed="rId4">
            <a:alphaModFix/>
          </a:blip>
          <a:srcRect b="-10133" l="28498" r="21977" t="35784"/>
          <a:stretch/>
        </p:blipFill>
        <p:spPr>
          <a:xfrm rot="-5400000">
            <a:off x="5718946" y="1338207"/>
            <a:ext cx="2504700" cy="2509500"/>
          </a:xfrm>
          <a:prstGeom prst="diagStripe">
            <a:avLst>
              <a:gd fmla="val 50445" name="adj"/>
            </a:avLst>
          </a:prstGeom>
          <a:noFill/>
          <a:ln>
            <a:noFill/>
          </a:ln>
        </p:spPr>
      </p:pic>
      <p:pic>
        <p:nvPicPr>
          <p:cNvPr descr="offset_comp_442889_edtied2.jpg" id="314" name="Google Shape;314;p7"/>
          <p:cNvPicPr preferRelativeResize="0"/>
          <p:nvPr/>
        </p:nvPicPr>
        <p:blipFill rotWithShape="1">
          <a:blip r:embed="rId5">
            <a:alphaModFix/>
          </a:blip>
          <a:srcRect b="15476" l="23925" r="30743" t="16463"/>
          <a:stretch/>
        </p:blipFill>
        <p:spPr>
          <a:xfrm rot="5400000">
            <a:off x="6637386" y="2137210"/>
            <a:ext cx="2504700" cy="2509500"/>
          </a:xfrm>
          <a:prstGeom prst="diagStripe">
            <a:avLst>
              <a:gd fmla="val 50445" name="adj"/>
            </a:avLst>
          </a:prstGeom>
          <a:noFill/>
          <a:ln>
            <a:noFill/>
          </a:ln>
        </p:spPr>
      </p:pic>
      <p:sp>
        <p:nvSpPr>
          <p:cNvPr id="315" name="Google Shape;315;p7"/>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8"/>
          <p:cNvSpPr txBox="1"/>
          <p:nvPr>
            <p:ph idx="2" type="title"/>
          </p:nvPr>
        </p:nvSpPr>
        <p:spPr>
          <a:xfrm>
            <a:off x="1260325" y="422315"/>
            <a:ext cx="3005700" cy="51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pt-BR" sz="2400"/>
              <a:t>Como funciona?</a:t>
            </a:r>
            <a:endParaRPr sz="2900"/>
          </a:p>
        </p:txBody>
      </p:sp>
      <p:sp>
        <p:nvSpPr>
          <p:cNvPr id="321" name="Google Shape;321;p8"/>
          <p:cNvSpPr txBox="1"/>
          <p:nvPr>
            <p:ph type="title"/>
          </p:nvPr>
        </p:nvSpPr>
        <p:spPr>
          <a:xfrm>
            <a:off x="372421" y="1528252"/>
            <a:ext cx="2304900" cy="179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pt-BR"/>
              <a:t>O S.P.I.A. lê diversos dados vindo de seus sensores, para saber se há ou não o risco de incêndio.</a:t>
            </a:r>
            <a:endParaRPr/>
          </a:p>
        </p:txBody>
      </p:sp>
      <p:sp>
        <p:nvSpPr>
          <p:cNvPr id="322" name="Google Shape;322;p8"/>
          <p:cNvSpPr txBox="1"/>
          <p:nvPr>
            <p:ph idx="1" type="body"/>
          </p:nvPr>
        </p:nvSpPr>
        <p:spPr>
          <a:xfrm>
            <a:off x="6451275" y="1272100"/>
            <a:ext cx="2304900" cy="295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pt-BR"/>
              <a:t>Arduino:</a:t>
            </a:r>
            <a:endParaRPr/>
          </a:p>
          <a:p>
            <a:pPr indent="-298450" lvl="0" marL="457200" rtl="0" algn="l">
              <a:lnSpc>
                <a:spcPct val="115000"/>
              </a:lnSpc>
              <a:spcBef>
                <a:spcPts val="0"/>
              </a:spcBef>
              <a:spcAft>
                <a:spcPts val="0"/>
              </a:spcAft>
              <a:buSzPts val="1100"/>
              <a:buChar char="●"/>
            </a:pPr>
            <a:r>
              <a:rPr lang="pt-BR"/>
              <a:t>Arduino Nano;</a:t>
            </a:r>
            <a:endParaRPr/>
          </a:p>
          <a:p>
            <a:pPr indent="0" lvl="0" marL="0" rtl="0" algn="l">
              <a:lnSpc>
                <a:spcPct val="115000"/>
              </a:lnSpc>
              <a:spcBef>
                <a:spcPts val="0"/>
              </a:spcBef>
              <a:spcAft>
                <a:spcPts val="0"/>
              </a:spcAft>
              <a:buSzPts val="1100"/>
              <a:buNone/>
            </a:pPr>
            <a:r>
              <a:t/>
            </a:r>
            <a:endParaRPr/>
          </a:p>
          <a:p>
            <a:pPr indent="0" lvl="0" marL="0" rtl="0" algn="l">
              <a:lnSpc>
                <a:spcPct val="115000"/>
              </a:lnSpc>
              <a:spcBef>
                <a:spcPts val="0"/>
              </a:spcBef>
              <a:spcAft>
                <a:spcPts val="0"/>
              </a:spcAft>
              <a:buSzPts val="1100"/>
              <a:buNone/>
            </a:pPr>
            <a:r>
              <a:rPr lang="pt-BR"/>
              <a:t>Lendo os seguintes sensores: </a:t>
            </a:r>
            <a:endParaRPr/>
          </a:p>
          <a:p>
            <a:pPr indent="-298450" lvl="0" marL="457200" rtl="0" algn="l">
              <a:lnSpc>
                <a:spcPct val="115000"/>
              </a:lnSpc>
              <a:spcBef>
                <a:spcPts val="1600"/>
              </a:spcBef>
              <a:spcAft>
                <a:spcPts val="0"/>
              </a:spcAft>
              <a:buSzPts val="1100"/>
              <a:buChar char="●"/>
            </a:pPr>
            <a:r>
              <a:rPr lang="pt-BR"/>
              <a:t>Sensor LRD;</a:t>
            </a:r>
            <a:endParaRPr/>
          </a:p>
          <a:p>
            <a:pPr indent="-298450" lvl="0" marL="457200" rtl="0" algn="l">
              <a:lnSpc>
                <a:spcPct val="115000"/>
              </a:lnSpc>
              <a:spcBef>
                <a:spcPts val="0"/>
              </a:spcBef>
              <a:spcAft>
                <a:spcPts val="0"/>
              </a:spcAft>
              <a:buSzPts val="1100"/>
              <a:buChar char="●"/>
            </a:pPr>
            <a:r>
              <a:rPr lang="pt-BR"/>
              <a:t>Sensor de Respingos;</a:t>
            </a:r>
            <a:endParaRPr/>
          </a:p>
          <a:p>
            <a:pPr indent="-298450" lvl="0" marL="457200" rtl="0" algn="l">
              <a:lnSpc>
                <a:spcPct val="115000"/>
              </a:lnSpc>
              <a:spcBef>
                <a:spcPts val="0"/>
              </a:spcBef>
              <a:spcAft>
                <a:spcPts val="0"/>
              </a:spcAft>
              <a:buSzPts val="1100"/>
              <a:buChar char="●"/>
            </a:pPr>
            <a:r>
              <a:rPr lang="pt-BR"/>
              <a:t>Sensor DHT11;</a:t>
            </a:r>
            <a:endParaRPr/>
          </a:p>
          <a:p>
            <a:pPr indent="-298450" lvl="0" marL="457200" rtl="0" algn="l">
              <a:lnSpc>
                <a:spcPct val="115000"/>
              </a:lnSpc>
              <a:spcBef>
                <a:spcPts val="0"/>
              </a:spcBef>
              <a:spcAft>
                <a:spcPts val="0"/>
              </a:spcAft>
              <a:buSzPts val="1100"/>
              <a:buChar char="●"/>
            </a:pPr>
            <a:r>
              <a:rPr lang="pt-BR"/>
              <a:t>Sensor Umidade de Solo;</a:t>
            </a:r>
            <a:endParaRPr/>
          </a:p>
          <a:p>
            <a:pPr indent="0" lvl="0" marL="0" rtl="0" algn="l">
              <a:lnSpc>
                <a:spcPct val="115000"/>
              </a:lnSpc>
              <a:spcBef>
                <a:spcPts val="1600"/>
              </a:spcBef>
              <a:spcAft>
                <a:spcPts val="0"/>
              </a:spcAft>
              <a:buSzPts val="1100"/>
              <a:buNone/>
            </a:pPr>
            <a:r>
              <a:rPr lang="pt-BR"/>
              <a:t>E usando os seguintes atuadores:</a:t>
            </a:r>
            <a:endParaRPr/>
          </a:p>
          <a:p>
            <a:pPr indent="-298450" lvl="0" marL="457200" rtl="0" algn="l">
              <a:lnSpc>
                <a:spcPct val="115000"/>
              </a:lnSpc>
              <a:spcBef>
                <a:spcPts val="1600"/>
              </a:spcBef>
              <a:spcAft>
                <a:spcPts val="0"/>
              </a:spcAft>
              <a:buSzPts val="1100"/>
              <a:buChar char="●"/>
            </a:pPr>
            <a:r>
              <a:rPr lang="pt-BR"/>
              <a:t>LED RGB;</a:t>
            </a:r>
            <a:endParaRPr/>
          </a:p>
          <a:p>
            <a:pPr indent="-298450" lvl="0" marL="457200" rtl="0" algn="l">
              <a:lnSpc>
                <a:spcPct val="115000"/>
              </a:lnSpc>
              <a:spcBef>
                <a:spcPts val="0"/>
              </a:spcBef>
              <a:spcAft>
                <a:spcPts val="0"/>
              </a:spcAft>
              <a:buSzPts val="1100"/>
              <a:buChar char="●"/>
            </a:pPr>
            <a:r>
              <a:rPr lang="pt-BR"/>
              <a:t>Módulo GSM;</a:t>
            </a:r>
            <a:endParaRPr/>
          </a:p>
          <a:p>
            <a:pPr indent="0" lvl="0" marL="0" rtl="0" algn="l">
              <a:lnSpc>
                <a:spcPct val="115000"/>
              </a:lnSpc>
              <a:spcBef>
                <a:spcPts val="1600"/>
              </a:spcBef>
              <a:spcAft>
                <a:spcPts val="1600"/>
              </a:spcAft>
              <a:buSzPts val="1100"/>
              <a:buNone/>
            </a:pPr>
            <a:r>
              <a:t/>
            </a:r>
            <a:endParaRPr/>
          </a:p>
        </p:txBody>
      </p:sp>
      <p:grpSp>
        <p:nvGrpSpPr>
          <p:cNvPr id="323" name="Google Shape;323;p8"/>
          <p:cNvGrpSpPr/>
          <p:nvPr/>
        </p:nvGrpSpPr>
        <p:grpSpPr>
          <a:xfrm>
            <a:off x="2833760" y="1272110"/>
            <a:ext cx="3461100" cy="2671532"/>
            <a:chOff x="3553042" y="1657806"/>
            <a:chExt cx="3461100" cy="2671532"/>
          </a:xfrm>
        </p:grpSpPr>
        <p:sp>
          <p:nvSpPr>
            <p:cNvPr id="324" name="Google Shape;324;p8"/>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8"/>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8"/>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8"/>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8"/>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8"/>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8"/>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8"/>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32" name="Google Shape;332;p8"/>
          <p:cNvPicPr preferRelativeResize="0"/>
          <p:nvPr/>
        </p:nvPicPr>
        <p:blipFill rotWithShape="1">
          <a:blip r:embed="rId3">
            <a:alphaModFix/>
          </a:blip>
          <a:srcRect b="32892" l="2768" r="34276" t="9760"/>
          <a:stretch/>
        </p:blipFill>
        <p:spPr>
          <a:xfrm>
            <a:off x="2886903" y="1329319"/>
            <a:ext cx="3355200" cy="1911900"/>
          </a:xfrm>
          <a:prstGeom prst="rect">
            <a:avLst/>
          </a:prstGeom>
          <a:noFill/>
          <a:ln>
            <a:noFill/>
          </a:ln>
        </p:spPr>
      </p:pic>
      <p:sp>
        <p:nvSpPr>
          <p:cNvPr id="333" name="Google Shape;333;p8"/>
          <p:cNvSpPr/>
          <p:nvPr/>
        </p:nvSpPr>
        <p:spPr>
          <a:xfrm flipH="1">
            <a:off x="2886886" y="1330368"/>
            <a:ext cx="3355200" cy="1909800"/>
          </a:xfrm>
          <a:prstGeom prst="rtTriangle">
            <a:avLst/>
          </a:prstGeom>
          <a:solidFill>
            <a:srgbClr val="000000">
              <a:alpha val="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22"/>
                                        </p:tgtEl>
                                        <p:attrNameLst>
                                          <p:attrName>style.visibility</p:attrName>
                                        </p:attrNameLst>
                                      </p:cBhvr>
                                      <p:to>
                                        <p:strVal val="visible"/>
                                      </p:to>
                                    </p:set>
                                    <p:anim calcmode="lin" valueType="num">
                                      <p:cBhvr additive="base">
                                        <p:cTn dur="300"/>
                                        <p:tgtEl>
                                          <p:spTgt spid="32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